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handoutMasterIdLst>
    <p:handoutMasterId r:id="rId7"/>
  </p:handoutMasterIdLst>
  <p:sldIdLst>
    <p:sldId id="256" r:id="rId2"/>
    <p:sldId id="261" r:id="rId3"/>
    <p:sldId id="263" r:id="rId4"/>
    <p:sldId id="262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94A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3"/>
    <p:restoredTop sz="86435"/>
  </p:normalViewPr>
  <p:slideViewPr>
    <p:cSldViewPr snapToGrid="0">
      <p:cViewPr>
        <p:scale>
          <a:sx n="89" d="100"/>
          <a:sy n="89" d="100"/>
        </p:scale>
        <p:origin x="-32" y="5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E5D520DD-61C5-51F1-301F-25F452B18A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40358B4-A3B5-821C-ABC3-BFC8A8B801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ECC0B-8EC2-3F48-A41E-7361F6155C1A}" type="datetimeFigureOut">
              <a:rPr lang="it-IT" smtClean="0"/>
              <a:t>25/02/24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54A9D0-3C75-BEB7-0677-FCE2E08662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ED1CEB6-ECD1-9D99-CA4C-5389C05C42D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56D393-6E9B-5046-BA05-F8A6B77AA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0126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5367B-5B51-E242-BDC7-CFC168C239BB}" type="datetimeFigureOut">
              <a:rPr lang="it-IT" smtClean="0"/>
              <a:t>25/02/24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10DAB-7ADC-D145-8B1D-7CFF6FD4B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467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0DAB-7ADC-D145-8B1D-7CFF6FD4BDA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7725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0DAB-7ADC-D145-8B1D-7CFF6FD4BDA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1270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0DAB-7ADC-D145-8B1D-7CFF6FD4BDA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4017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0DAB-7ADC-D145-8B1D-7CFF6FD4BDA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F6C6F52E-213F-3AF5-6509-0A81CE1D05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0FB8B8-700E-BA7D-BB9B-6FDD4DCF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BEC3-0271-42F2-9021-3D8A6CED4F71}" type="datetimeFigureOut">
              <a:rPr lang="it-IT" smtClean="0"/>
              <a:t>25/02/24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4F65A7-0A42-619F-20F4-B9C902A61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43B39E-7BD1-68C3-3817-DDFDFA720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4CE9-D6CC-4C9D-A159-B61BE7EA5F4B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olo 6">
            <a:extLst>
              <a:ext uri="{FF2B5EF4-FFF2-40B4-BE49-F238E27FC236}">
                <a16:creationId xmlns:a16="http://schemas.microsoft.com/office/drawing/2014/main" id="{AFA84E80-613C-F9C3-B733-C61AD7182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2991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83E061-C7C7-468D-F859-7D4A8CF33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5B7C76F-5638-F06F-D31F-0D7E281CBF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C85AE3-799E-A7BF-442D-9518A2D6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BEC3-0271-42F2-9021-3D8A6CED4F71}" type="datetimeFigureOut">
              <a:rPr lang="it-IT" smtClean="0"/>
              <a:t>25/02/24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2726B8-A672-4483-4DD1-BC068271F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2CBC5E-F278-C1BB-0A4B-D0A0D2CF1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4CE9-D6CC-4C9D-A159-B61BE7EA5F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0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5E8C661-273F-5EC2-4216-7E143ACEB4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C2E8541-059D-72F0-715B-8A0F46391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8D38EF-75B6-A8FA-0722-BE1F96ED5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BEC3-0271-42F2-9021-3D8A6CED4F71}" type="datetimeFigureOut">
              <a:rPr lang="it-IT" smtClean="0"/>
              <a:t>25/02/24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DB2724-A0D2-C073-FBA5-D5D9BFF0A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511DEC-7C78-8D78-569E-CFA2EA8B7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4CE9-D6CC-4C9D-A159-B61BE7EA5F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24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3A5168-18C3-0CB2-B958-E7D457946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9CE8ED-4397-3733-1FA3-BB956A8DC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C6DD79-F762-9742-7CB1-F072E6C3E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BEC3-0271-42F2-9021-3D8A6CED4F71}" type="datetimeFigureOut">
              <a:rPr lang="it-IT" smtClean="0"/>
              <a:t>25/02/24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138EBC-5813-E466-A02E-4825C7A9C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138BA6-B33A-B645-682B-5F2BBCED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4CE9-D6CC-4C9D-A159-B61BE7EA5F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75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3D7ABD-87E1-B0D4-8B0A-0A95049A9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C487C5A-FEF2-3EAC-1F89-6DBC4C79C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8E26CC-1722-FB6D-E82C-03614ACD3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BEC3-0271-42F2-9021-3D8A6CED4F71}" type="datetimeFigureOut">
              <a:rPr lang="it-IT" smtClean="0"/>
              <a:t>25/02/24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253EFF-FD4F-33EA-E7AE-AD9994296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D65979-F1FE-735F-5CBC-44C7E64BB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4CE9-D6CC-4C9D-A159-B61BE7EA5F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61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1A6DB9-A803-2E77-447B-8F2CC7560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1553D5-C85B-6467-935F-9CDDC5805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6B4F098-5BC3-5F67-301B-6D89654C3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A4BFD3F-FE61-E6C7-949B-B56DA7D6B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BEC3-0271-42F2-9021-3D8A6CED4F71}" type="datetimeFigureOut">
              <a:rPr lang="it-IT" smtClean="0"/>
              <a:t>25/02/24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ACEF1B-3E50-3702-E0E7-8CE245019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7B171E6-046C-590C-46AA-E8725D522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4CE9-D6CC-4C9D-A159-B61BE7EA5F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7196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188698-9657-20C0-2B7D-701EAD545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EA2AFCA-5E0D-5D75-1DA7-4C87380F9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E4A7790-BE3A-2F5A-42CF-0F7F6D83F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C59A621-D738-F256-1217-A65546FBD2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028D09E-7FE5-FB10-D544-A4E98706EE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73858FF-2081-206E-0939-E4A1F5BD1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BEC3-0271-42F2-9021-3D8A6CED4F71}" type="datetimeFigureOut">
              <a:rPr lang="it-IT" smtClean="0"/>
              <a:t>25/02/24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A4B112E-EEF0-0C0C-41A8-F0F27920B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DF3F0A0-9690-AC79-4300-0000A1746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4CE9-D6CC-4C9D-A159-B61BE7EA5F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331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63552F-9996-5E2C-8A9D-49D918A89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364C78D-F9F6-0B6D-7A6D-FF5744A70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BEC3-0271-42F2-9021-3D8A6CED4F71}" type="datetimeFigureOut">
              <a:rPr lang="it-IT" smtClean="0"/>
              <a:t>25/02/24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D6000C6-56A6-5126-5A75-012D866A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9DD07E0-B14B-5E1D-B670-CC9696621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4CE9-D6CC-4C9D-A159-B61BE7EA5F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37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D117E16-5A2E-4343-38E8-741DB7050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BEC3-0271-42F2-9021-3D8A6CED4F71}" type="datetimeFigureOut">
              <a:rPr lang="it-IT" smtClean="0"/>
              <a:t>25/02/24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7207A44-3871-1030-E7F3-C76B806C5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7A3CC56-F2B3-BD54-BC5E-FC7715C1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4CE9-D6CC-4C9D-A159-B61BE7EA5F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51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DE5409-FC56-31DE-F739-8A6589B71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2A2404-A296-8D59-0161-DF09E70CD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A13E1E6-6BD2-E78D-6CE8-5FD96C623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459F6B7-A35F-7346-8C88-531EEF102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BEC3-0271-42F2-9021-3D8A6CED4F71}" type="datetimeFigureOut">
              <a:rPr lang="it-IT" smtClean="0"/>
              <a:t>25/02/24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7177E4B-720F-442A-2DAB-8CAD3EAFC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4AB347-FE9D-506F-3ED6-9E0F0FD2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4CE9-D6CC-4C9D-A159-B61BE7EA5F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6677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A0C64F-2EBE-D15B-59F7-84E064D7F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F07F4C-B2DD-F450-8990-A8D7320E56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D8C82F6-C244-52B8-5049-5D145F6A5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B6A48D-2A20-26FD-77FA-6CF755F9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BEC3-0271-42F2-9021-3D8A6CED4F71}" type="datetimeFigureOut">
              <a:rPr lang="it-IT" smtClean="0"/>
              <a:t>25/02/24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3E5D6C0-E574-FFA1-C950-C34BC2423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446F78-756A-EE2F-7134-0DABC2785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4CE9-D6CC-4C9D-A159-B61BE7EA5F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5279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DF1B289-0022-6903-E406-4F920881E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051A7A-3AF3-D829-57EA-77829D337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DE4EF3-93CF-576D-BA22-C0EB6DEA7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4CBEC3-0271-42F2-9021-3D8A6CED4F71}" type="datetimeFigureOut">
              <a:rPr lang="it-IT" smtClean="0"/>
              <a:t>25/02/24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6B744F-881D-5C35-3374-56A1C52B92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E08C01-887A-4366-88F9-6184F742A2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924CE9-D6CC-4C9D-A159-B61BE7EA5F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511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CFDF195F-784B-4D00-8C92-6FC1B0499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7088" y="6277971"/>
            <a:ext cx="6884912" cy="580030"/>
          </a:xfrm>
          <a:custGeom>
            <a:avLst/>
            <a:gdLst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127968 w 6884912"/>
              <a:gd name="connsiteY58" fmla="*/ 287613 h 1161397"/>
              <a:gd name="connsiteX59" fmla="*/ 3222191 w 6884912"/>
              <a:gd name="connsiteY59" fmla="*/ 307887 h 1161397"/>
              <a:gd name="connsiteX60" fmla="*/ 3227953 w 6884912"/>
              <a:gd name="connsiteY60" fmla="*/ 297650 h 1161397"/>
              <a:gd name="connsiteX61" fmla="*/ 3287859 w 6884912"/>
              <a:gd name="connsiteY61" fmla="*/ 287558 h 1161397"/>
              <a:gd name="connsiteX62" fmla="*/ 3510042 w 6884912"/>
              <a:gd name="connsiteY62" fmla="*/ 311820 h 1161397"/>
              <a:gd name="connsiteX63" fmla="*/ 3626773 w 6884912"/>
              <a:gd name="connsiteY63" fmla="*/ 290452 h 1161397"/>
              <a:gd name="connsiteX64" fmla="*/ 3666217 w 6884912"/>
              <a:gd name="connsiteY64" fmla="*/ 273255 h 1161397"/>
              <a:gd name="connsiteX65" fmla="*/ 3732427 w 6884912"/>
              <a:gd name="connsiteY65" fmla="*/ 245039 h 1161397"/>
              <a:gd name="connsiteX66" fmla="*/ 3777022 w 6884912"/>
              <a:gd name="connsiteY66" fmla="*/ 200276 h 1161397"/>
              <a:gd name="connsiteX67" fmla="*/ 3791246 w 6884912"/>
              <a:gd name="connsiteY67" fmla="*/ 189996 h 1161397"/>
              <a:gd name="connsiteX68" fmla="*/ 3819864 w 6884912"/>
              <a:gd name="connsiteY68" fmla="*/ 194605 h 1161397"/>
              <a:gd name="connsiteX69" fmla="*/ 3830398 w 6884912"/>
              <a:gd name="connsiteY69" fmla="*/ 188383 h 1161397"/>
              <a:gd name="connsiteX70" fmla="*/ 3834360 w 6884912"/>
              <a:gd name="connsiteY70" fmla="*/ 188992 h 1161397"/>
              <a:gd name="connsiteX71" fmla="*/ 3843715 w 6884912"/>
              <a:gd name="connsiteY71" fmla="*/ 188752 h 1161397"/>
              <a:gd name="connsiteX72" fmla="*/ 3842609 w 6884912"/>
              <a:gd name="connsiteY72" fmla="*/ 197386 h 1161397"/>
              <a:gd name="connsiteX73" fmla="*/ 3853961 w 6884912"/>
              <a:gd name="connsiteY73" fmla="*/ 213380 h 1161397"/>
              <a:gd name="connsiteX74" fmla="*/ 3907640 w 6884912"/>
              <a:gd name="connsiteY74" fmla="*/ 207568 h 1161397"/>
              <a:gd name="connsiteX75" fmla="*/ 3910449 w 6884912"/>
              <a:gd name="connsiteY75" fmla="*/ 197808 h 1161397"/>
              <a:gd name="connsiteX76" fmla="*/ 3917197 w 6884912"/>
              <a:gd name="connsiteY76" fmla="*/ 196121 h 1161397"/>
              <a:gd name="connsiteX77" fmla="*/ 3922400 w 6884912"/>
              <a:gd name="connsiteY77" fmla="*/ 205056 h 1161397"/>
              <a:gd name="connsiteX78" fmla="*/ 4013061 w 6884912"/>
              <a:gd name="connsiteY78" fmla="*/ 224874 h 1161397"/>
              <a:gd name="connsiteX79" fmla="*/ 4134285 w 6884912"/>
              <a:gd name="connsiteY79" fmla="*/ 235592 h 1161397"/>
              <a:gd name="connsiteX80" fmla="*/ 4220717 w 6884912"/>
              <a:gd name="connsiteY80" fmla="*/ 192946 h 1161397"/>
              <a:gd name="connsiteX81" fmla="*/ 4228802 w 6884912"/>
              <a:gd name="connsiteY81" fmla="*/ 201468 h 1161397"/>
              <a:gd name="connsiteX82" fmla="*/ 4289361 w 6884912"/>
              <a:gd name="connsiteY82" fmla="*/ 196642 h 1161397"/>
              <a:gd name="connsiteX83" fmla="*/ 4498913 w 6884912"/>
              <a:gd name="connsiteY83" fmla="*/ 118915 h 1161397"/>
              <a:gd name="connsiteX84" fmla="*/ 4617330 w 6884912"/>
              <a:gd name="connsiteY84" fmla="*/ 111163 h 1161397"/>
              <a:gd name="connsiteX85" fmla="*/ 4659778 w 6884912"/>
              <a:gd name="connsiteY85" fmla="*/ 118219 h 1161397"/>
              <a:gd name="connsiteX86" fmla="*/ 4730870 w 6884912"/>
              <a:gd name="connsiteY86" fmla="*/ 129432 h 1161397"/>
              <a:gd name="connsiteX87" fmla="*/ 4785037 w 6884912"/>
              <a:gd name="connsiteY87" fmla="*/ 161964 h 1161397"/>
              <a:gd name="connsiteX88" fmla="*/ 4844073 w 6884912"/>
              <a:gd name="connsiteY88" fmla="*/ 161768 h 1161397"/>
              <a:gd name="connsiteX89" fmla="*/ 4856454 w 6884912"/>
              <a:gd name="connsiteY89" fmla="*/ 130488 h 1161397"/>
              <a:gd name="connsiteX90" fmla="*/ 4920038 w 6884912"/>
              <a:gd name="connsiteY90" fmla="*/ 140418 h 1161397"/>
              <a:gd name="connsiteX91" fmla="*/ 5016639 w 6884912"/>
              <a:gd name="connsiteY91" fmla="*/ 158905 h 1161397"/>
              <a:gd name="connsiteX92" fmla="*/ 5072009 w 6884912"/>
              <a:gd name="connsiteY92" fmla="*/ 161502 h 1161397"/>
              <a:gd name="connsiteX93" fmla="*/ 5223626 w 6884912"/>
              <a:gd name="connsiteY93" fmla="*/ 177356 h 1161397"/>
              <a:gd name="connsiteX94" fmla="*/ 5375773 w 6884912"/>
              <a:gd name="connsiteY94" fmla="*/ 199913 h 1161397"/>
              <a:gd name="connsiteX95" fmla="*/ 5467502 w 6884912"/>
              <a:gd name="connsiteY95" fmla="*/ 250963 h 1161397"/>
              <a:gd name="connsiteX96" fmla="*/ 5592395 w 6884912"/>
              <a:gd name="connsiteY96" fmla="*/ 265434 h 1161397"/>
              <a:gd name="connsiteX97" fmla="*/ 5613532 w 6884912"/>
              <a:gd name="connsiteY97" fmla="*/ 273379 h 1161397"/>
              <a:gd name="connsiteX98" fmla="*/ 5642173 w 6884912"/>
              <a:gd name="connsiteY98" fmla="*/ 266904 h 1161397"/>
              <a:gd name="connsiteX99" fmla="*/ 5756910 w 6884912"/>
              <a:gd name="connsiteY99" fmla="*/ 239211 h 1161397"/>
              <a:gd name="connsiteX100" fmla="*/ 5846667 w 6884912"/>
              <a:gd name="connsiteY100" fmla="*/ 201786 h 1161397"/>
              <a:gd name="connsiteX101" fmla="*/ 5960732 w 6884912"/>
              <a:gd name="connsiteY101" fmla="*/ 220708 h 1161397"/>
              <a:gd name="connsiteX102" fmla="*/ 6029542 w 6884912"/>
              <a:gd name="connsiteY102" fmla="*/ 210339 h 1161397"/>
              <a:gd name="connsiteX103" fmla="*/ 6141123 w 6884912"/>
              <a:gd name="connsiteY103" fmla="*/ 159923 h 1161397"/>
              <a:gd name="connsiteX104" fmla="*/ 6290640 w 6884912"/>
              <a:gd name="connsiteY104" fmla="*/ 167441 h 1161397"/>
              <a:gd name="connsiteX105" fmla="*/ 6322806 w 6884912"/>
              <a:gd name="connsiteY105" fmla="*/ 213293 h 1161397"/>
              <a:gd name="connsiteX106" fmla="*/ 6364914 w 6884912"/>
              <a:gd name="connsiteY106" fmla="*/ 240140 h 1161397"/>
              <a:gd name="connsiteX107" fmla="*/ 6380420 w 6884912"/>
              <a:gd name="connsiteY107" fmla="*/ 173195 h 1161397"/>
              <a:gd name="connsiteX108" fmla="*/ 6507891 w 6884912"/>
              <a:gd name="connsiteY108" fmla="*/ 118474 h 1161397"/>
              <a:gd name="connsiteX109" fmla="*/ 6571807 w 6884912"/>
              <a:gd name="connsiteY109" fmla="*/ 98636 h 1161397"/>
              <a:gd name="connsiteX110" fmla="*/ 6671880 w 6884912"/>
              <a:gd name="connsiteY110" fmla="*/ 82931 h 1161397"/>
              <a:gd name="connsiteX111" fmla="*/ 6702266 w 6884912"/>
              <a:gd name="connsiteY111" fmla="*/ 75470 h 1161397"/>
              <a:gd name="connsiteX112" fmla="*/ 6845802 w 6884912"/>
              <a:gd name="connsiteY112" fmla="*/ 24496 h 116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6884912" h="1161397">
                <a:moveTo>
                  <a:pt x="6884912" y="0"/>
                </a:moveTo>
                <a:lnTo>
                  <a:pt x="6884912" y="1161397"/>
                </a:lnTo>
                <a:lnTo>
                  <a:pt x="0" y="1161397"/>
                </a:lnTo>
                <a:lnTo>
                  <a:pt x="27135" y="1147460"/>
                </a:lnTo>
                <a:cubicBezTo>
                  <a:pt x="57431" y="1167048"/>
                  <a:pt x="61886" y="1135904"/>
                  <a:pt x="115388" y="1159043"/>
                </a:cubicBezTo>
                <a:cubicBezTo>
                  <a:pt x="116121" y="1155340"/>
                  <a:pt x="117370" y="1151777"/>
                  <a:pt x="119094" y="1148463"/>
                </a:cubicBezTo>
                <a:cubicBezTo>
                  <a:pt x="129121" y="1129214"/>
                  <a:pt x="152727" y="1122391"/>
                  <a:pt x="171824" y="1133224"/>
                </a:cubicBezTo>
                <a:cubicBezTo>
                  <a:pt x="254344" y="1161369"/>
                  <a:pt x="315458" y="1143220"/>
                  <a:pt x="376455" y="1137381"/>
                </a:cubicBezTo>
                <a:cubicBezTo>
                  <a:pt x="443775" y="1125614"/>
                  <a:pt x="382885" y="1083927"/>
                  <a:pt x="478946" y="1106011"/>
                </a:cubicBezTo>
                <a:cubicBezTo>
                  <a:pt x="481662" y="1085172"/>
                  <a:pt x="491731" y="1081489"/>
                  <a:pt x="512111" y="1085599"/>
                </a:cubicBezTo>
                <a:cubicBezTo>
                  <a:pt x="544368" y="1078502"/>
                  <a:pt x="526559" y="1032754"/>
                  <a:pt x="567875" y="1051976"/>
                </a:cubicBezTo>
                <a:cubicBezTo>
                  <a:pt x="553871" y="1028602"/>
                  <a:pt x="624901" y="1025930"/>
                  <a:pt x="601644" y="1003997"/>
                </a:cubicBezTo>
                <a:cubicBezTo>
                  <a:pt x="614803" y="975652"/>
                  <a:pt x="637415" y="1010272"/>
                  <a:pt x="651408" y="984938"/>
                </a:cubicBezTo>
                <a:cubicBezTo>
                  <a:pt x="673042" y="974024"/>
                  <a:pt x="646948" y="1015207"/>
                  <a:pt x="673197" y="1010060"/>
                </a:cubicBezTo>
                <a:cubicBezTo>
                  <a:pt x="703527" y="999318"/>
                  <a:pt x="718626" y="1045053"/>
                  <a:pt x="723108" y="980081"/>
                </a:cubicBezTo>
                <a:cubicBezTo>
                  <a:pt x="760262" y="985126"/>
                  <a:pt x="757827" y="957145"/>
                  <a:pt x="797699" y="931362"/>
                </a:cubicBezTo>
                <a:cubicBezTo>
                  <a:pt x="821097" y="940623"/>
                  <a:pt x="833565" y="929189"/>
                  <a:pt x="843359" y="910894"/>
                </a:cubicBezTo>
                <a:cubicBezTo>
                  <a:pt x="887668" y="902160"/>
                  <a:pt x="919738" y="869376"/>
                  <a:pt x="965215" y="846701"/>
                </a:cubicBezTo>
                <a:cubicBezTo>
                  <a:pt x="1023081" y="848019"/>
                  <a:pt x="1036422" y="800154"/>
                  <a:pt x="1085080" y="776086"/>
                </a:cubicBezTo>
                <a:cubicBezTo>
                  <a:pt x="1140763" y="795544"/>
                  <a:pt x="1110309" y="730471"/>
                  <a:pt x="1131224" y="706160"/>
                </a:cubicBezTo>
                <a:lnTo>
                  <a:pt x="1138051" y="702034"/>
                </a:lnTo>
                <a:lnTo>
                  <a:pt x="1158800" y="700004"/>
                </a:lnTo>
                <a:lnTo>
                  <a:pt x="1166947" y="700762"/>
                </a:lnTo>
                <a:cubicBezTo>
                  <a:pt x="1172432" y="700717"/>
                  <a:pt x="1175913" y="699961"/>
                  <a:pt x="1178135" y="698631"/>
                </a:cubicBezTo>
                <a:lnTo>
                  <a:pt x="1178301" y="698094"/>
                </a:lnTo>
                <a:lnTo>
                  <a:pt x="1188995" y="697048"/>
                </a:lnTo>
                <a:cubicBezTo>
                  <a:pt x="1207294" y="696390"/>
                  <a:pt x="1225337" y="696802"/>
                  <a:pt x="1242716" y="698052"/>
                </a:cubicBezTo>
                <a:cubicBezTo>
                  <a:pt x="1250387" y="668345"/>
                  <a:pt x="1318259" y="689091"/>
                  <a:pt x="1299977" y="639196"/>
                </a:cubicBezTo>
                <a:cubicBezTo>
                  <a:pt x="1323072" y="639367"/>
                  <a:pt x="1341279" y="658105"/>
                  <a:pt x="1326190" y="625955"/>
                </a:cubicBezTo>
                <a:cubicBezTo>
                  <a:pt x="1333572" y="625050"/>
                  <a:pt x="1337406" y="621362"/>
                  <a:pt x="1339600" y="616295"/>
                </a:cubicBezTo>
                <a:lnTo>
                  <a:pt x="1340054" y="614022"/>
                </a:lnTo>
                <a:lnTo>
                  <a:pt x="1391606" y="615229"/>
                </a:lnTo>
                <a:lnTo>
                  <a:pt x="1397565" y="611490"/>
                </a:lnTo>
                <a:lnTo>
                  <a:pt x="1432302" y="617267"/>
                </a:lnTo>
                <a:lnTo>
                  <a:pt x="1449644" y="617591"/>
                </a:lnTo>
                <a:lnTo>
                  <a:pt x="1455793" y="623174"/>
                </a:lnTo>
                <a:cubicBezTo>
                  <a:pt x="1461744" y="626151"/>
                  <a:pt x="1469373" y="626493"/>
                  <a:pt x="1480758" y="620863"/>
                </a:cubicBezTo>
                <a:lnTo>
                  <a:pt x="1483154" y="618527"/>
                </a:lnTo>
                <a:lnTo>
                  <a:pt x="1505495" y="624325"/>
                </a:lnTo>
                <a:cubicBezTo>
                  <a:pt x="1512992" y="627532"/>
                  <a:pt x="1520025" y="632078"/>
                  <a:pt x="1526340" y="638496"/>
                </a:cubicBezTo>
                <a:cubicBezTo>
                  <a:pt x="1586113" y="586768"/>
                  <a:pt x="1659006" y="610309"/>
                  <a:pt x="1731986" y="589682"/>
                </a:cubicBezTo>
                <a:cubicBezTo>
                  <a:pt x="1750397" y="523106"/>
                  <a:pt x="1896056" y="573257"/>
                  <a:pt x="1927935" y="628540"/>
                </a:cubicBezTo>
                <a:cubicBezTo>
                  <a:pt x="1912854" y="559823"/>
                  <a:pt x="2112261" y="676347"/>
                  <a:pt x="2039075" y="599964"/>
                </a:cubicBezTo>
                <a:cubicBezTo>
                  <a:pt x="2066036" y="601198"/>
                  <a:pt x="2086366" y="569532"/>
                  <a:pt x="2066980" y="550413"/>
                </a:cubicBezTo>
                <a:cubicBezTo>
                  <a:pt x="2155364" y="582582"/>
                  <a:pt x="2259548" y="514786"/>
                  <a:pt x="2352236" y="519602"/>
                </a:cubicBezTo>
                <a:cubicBezTo>
                  <a:pt x="2388450" y="459394"/>
                  <a:pt x="2373298" y="511682"/>
                  <a:pt x="2420791" y="492826"/>
                </a:cubicBezTo>
                <a:cubicBezTo>
                  <a:pt x="2417962" y="542563"/>
                  <a:pt x="2475071" y="455098"/>
                  <a:pt x="2489932" y="507864"/>
                </a:cubicBezTo>
                <a:cubicBezTo>
                  <a:pt x="2498105" y="502761"/>
                  <a:pt x="2505553" y="496153"/>
                  <a:pt x="2512917" y="489127"/>
                </a:cubicBezTo>
                <a:lnTo>
                  <a:pt x="2516783" y="485473"/>
                </a:lnTo>
                <a:lnTo>
                  <a:pt x="2534360" y="480064"/>
                </a:lnTo>
                <a:lnTo>
                  <a:pt x="2536691" y="467018"/>
                </a:lnTo>
                <a:lnTo>
                  <a:pt x="2561265" y="450623"/>
                </a:lnTo>
                <a:cubicBezTo>
                  <a:pt x="2570872" y="446262"/>
                  <a:pt x="2581686" y="443655"/>
                  <a:pt x="2594349" y="443884"/>
                </a:cubicBezTo>
                <a:cubicBezTo>
                  <a:pt x="2640435" y="464638"/>
                  <a:pt x="2696955" y="396361"/>
                  <a:pt x="2754324" y="424766"/>
                </a:cubicBezTo>
                <a:cubicBezTo>
                  <a:pt x="2775130" y="430896"/>
                  <a:pt x="2837731" y="423458"/>
                  <a:pt x="2848470" y="405966"/>
                </a:cubicBezTo>
                <a:cubicBezTo>
                  <a:pt x="2861295" y="401100"/>
                  <a:pt x="2876936" y="405309"/>
                  <a:pt x="2881772" y="387260"/>
                </a:cubicBezTo>
                <a:cubicBezTo>
                  <a:pt x="2890299" y="365261"/>
                  <a:pt x="2938134" y="392997"/>
                  <a:pt x="2929932" y="368912"/>
                </a:cubicBezTo>
                <a:cubicBezTo>
                  <a:pt x="2963844" y="387799"/>
                  <a:pt x="2986550" y="341223"/>
                  <a:pt x="3013020" y="327578"/>
                </a:cubicBezTo>
                <a:cubicBezTo>
                  <a:pt x="3040041" y="346996"/>
                  <a:pt x="3068934" y="299222"/>
                  <a:pt x="3127968" y="287613"/>
                </a:cubicBezTo>
                <a:cubicBezTo>
                  <a:pt x="3157770" y="310215"/>
                  <a:pt x="3167695" y="279445"/>
                  <a:pt x="3222191" y="307887"/>
                </a:cubicBezTo>
                <a:cubicBezTo>
                  <a:pt x="3223593" y="304249"/>
                  <a:pt x="3225533" y="300801"/>
                  <a:pt x="3227953" y="297650"/>
                </a:cubicBezTo>
                <a:cubicBezTo>
                  <a:pt x="3242008" y="279345"/>
                  <a:pt x="3268831" y="274825"/>
                  <a:pt x="3287859" y="287558"/>
                </a:cubicBezTo>
                <a:cubicBezTo>
                  <a:pt x="3373144" y="323866"/>
                  <a:pt x="3442657" y="311681"/>
                  <a:pt x="3510042" y="311820"/>
                </a:cubicBezTo>
                <a:cubicBezTo>
                  <a:pt x="3585274" y="306641"/>
                  <a:pt x="3525753" y="258887"/>
                  <a:pt x="3626773" y="290452"/>
                </a:cubicBezTo>
                <a:cubicBezTo>
                  <a:pt x="3633124" y="269835"/>
                  <a:pt x="3644693" y="267134"/>
                  <a:pt x="3666217" y="273255"/>
                </a:cubicBezTo>
                <a:cubicBezTo>
                  <a:pt x="3702502" y="269310"/>
                  <a:pt x="3690563" y="221720"/>
                  <a:pt x="3732427" y="245039"/>
                </a:cubicBezTo>
                <a:cubicBezTo>
                  <a:pt x="3720985" y="220241"/>
                  <a:pt x="3798776" y="224539"/>
                  <a:pt x="3777022" y="200276"/>
                </a:cubicBezTo>
                <a:cubicBezTo>
                  <a:pt x="3781759" y="193499"/>
                  <a:pt x="3786499" y="190723"/>
                  <a:pt x="3791246" y="189996"/>
                </a:cubicBezTo>
                <a:cubicBezTo>
                  <a:pt x="3800740" y="188542"/>
                  <a:pt x="3810265" y="195284"/>
                  <a:pt x="3819864" y="194605"/>
                </a:cubicBezTo>
                <a:lnTo>
                  <a:pt x="3830398" y="188383"/>
                </a:lnTo>
                <a:lnTo>
                  <a:pt x="3834360" y="188992"/>
                </a:lnTo>
                <a:lnTo>
                  <a:pt x="3843715" y="188752"/>
                </a:lnTo>
                <a:lnTo>
                  <a:pt x="3842609" y="197386"/>
                </a:lnTo>
                <a:cubicBezTo>
                  <a:pt x="3840673" y="205638"/>
                  <a:pt x="3839248" y="214671"/>
                  <a:pt x="3853961" y="213380"/>
                </a:cubicBezTo>
                <a:cubicBezTo>
                  <a:pt x="3884396" y="206569"/>
                  <a:pt x="3895082" y="241941"/>
                  <a:pt x="3907640" y="207568"/>
                </a:cubicBezTo>
                <a:lnTo>
                  <a:pt x="3910449" y="197808"/>
                </a:lnTo>
                <a:lnTo>
                  <a:pt x="3917197" y="196121"/>
                </a:lnTo>
                <a:cubicBezTo>
                  <a:pt x="3920833" y="196372"/>
                  <a:pt x="3922919" y="198717"/>
                  <a:pt x="3922400" y="205056"/>
                </a:cubicBezTo>
                <a:cubicBezTo>
                  <a:pt x="3950680" y="178467"/>
                  <a:pt x="3984062" y="218098"/>
                  <a:pt x="4013061" y="224874"/>
                </a:cubicBezTo>
                <a:cubicBezTo>
                  <a:pt x="4034530" y="199451"/>
                  <a:pt x="4074202" y="238734"/>
                  <a:pt x="4134285" y="235592"/>
                </a:cubicBezTo>
                <a:cubicBezTo>
                  <a:pt x="4157674" y="206403"/>
                  <a:pt x="4174806" y="233822"/>
                  <a:pt x="4220717" y="192946"/>
                </a:cubicBezTo>
                <a:cubicBezTo>
                  <a:pt x="4222964" y="196132"/>
                  <a:pt x="4225687" y="199002"/>
                  <a:pt x="4228802" y="201468"/>
                </a:cubicBezTo>
                <a:cubicBezTo>
                  <a:pt x="4246898" y="215792"/>
                  <a:pt x="4274013" y="213632"/>
                  <a:pt x="4289361" y="196642"/>
                </a:cubicBezTo>
                <a:cubicBezTo>
                  <a:pt x="4363212" y="140627"/>
                  <a:pt x="4433598" y="135488"/>
                  <a:pt x="4498913" y="118915"/>
                </a:cubicBezTo>
                <a:cubicBezTo>
                  <a:pt x="4573135" y="105586"/>
                  <a:pt x="4527062" y="166416"/>
                  <a:pt x="4617330" y="111163"/>
                </a:cubicBezTo>
                <a:cubicBezTo>
                  <a:pt x="4628518" y="129608"/>
                  <a:pt x="4640397" y="129405"/>
                  <a:pt x="4659778" y="118219"/>
                </a:cubicBezTo>
                <a:cubicBezTo>
                  <a:pt x="4695929" y="113193"/>
                  <a:pt x="4695958" y="162259"/>
                  <a:pt x="4730870" y="129432"/>
                </a:cubicBezTo>
                <a:cubicBezTo>
                  <a:pt x="4725822" y="156271"/>
                  <a:pt x="4800214" y="133127"/>
                  <a:pt x="4785037" y="161964"/>
                </a:cubicBezTo>
                <a:cubicBezTo>
                  <a:pt x="4810025" y="183633"/>
                  <a:pt x="4819434" y="143205"/>
                  <a:pt x="4844073" y="161768"/>
                </a:cubicBezTo>
                <a:cubicBezTo>
                  <a:pt x="4870797" y="164132"/>
                  <a:pt x="4827288" y="135164"/>
                  <a:pt x="4856454" y="130488"/>
                </a:cubicBezTo>
                <a:cubicBezTo>
                  <a:pt x="4892086" y="129553"/>
                  <a:pt x="4889263" y="81477"/>
                  <a:pt x="4920038" y="140418"/>
                </a:cubicBezTo>
                <a:cubicBezTo>
                  <a:pt x="4956358" y="122308"/>
                  <a:pt x="4965108" y="149263"/>
                  <a:pt x="5016639" y="158905"/>
                </a:cubicBezTo>
                <a:cubicBezTo>
                  <a:pt x="5037063" y="141828"/>
                  <a:pt x="5054534" y="147986"/>
                  <a:pt x="5072009" y="161502"/>
                </a:cubicBezTo>
                <a:cubicBezTo>
                  <a:pt x="5121260" y="153653"/>
                  <a:pt x="5167555" y="172635"/>
                  <a:pt x="5223626" y="177356"/>
                </a:cubicBezTo>
                <a:cubicBezTo>
                  <a:pt x="5282824" y="155243"/>
                  <a:pt x="5315859" y="195041"/>
                  <a:pt x="5375773" y="199913"/>
                </a:cubicBezTo>
                <a:cubicBezTo>
                  <a:pt x="5432511" y="156218"/>
                  <a:pt x="5417550" y="256036"/>
                  <a:pt x="5467502" y="250963"/>
                </a:cubicBezTo>
                <a:cubicBezTo>
                  <a:pt x="5547124" y="209975"/>
                  <a:pt x="5467171" y="283839"/>
                  <a:pt x="5592395" y="265434"/>
                </a:cubicBezTo>
                <a:cubicBezTo>
                  <a:pt x="5599201" y="258867"/>
                  <a:pt x="5614752" y="264706"/>
                  <a:pt x="5613532" y="273379"/>
                </a:cubicBezTo>
                <a:cubicBezTo>
                  <a:pt x="5621390" y="270408"/>
                  <a:pt x="5639720" y="253173"/>
                  <a:pt x="5642173" y="266904"/>
                </a:cubicBezTo>
                <a:cubicBezTo>
                  <a:pt x="5682296" y="267049"/>
                  <a:pt x="5721812" y="257513"/>
                  <a:pt x="5756910" y="239211"/>
                </a:cubicBezTo>
                <a:cubicBezTo>
                  <a:pt x="5834998" y="260050"/>
                  <a:pt x="5790596" y="197229"/>
                  <a:pt x="5846667" y="201786"/>
                </a:cubicBezTo>
                <a:cubicBezTo>
                  <a:pt x="5892444" y="227312"/>
                  <a:pt x="5908324" y="204527"/>
                  <a:pt x="5960732" y="220708"/>
                </a:cubicBezTo>
                <a:cubicBezTo>
                  <a:pt x="5977124" y="175349"/>
                  <a:pt x="6009640" y="223654"/>
                  <a:pt x="6029542" y="210339"/>
                </a:cubicBezTo>
                <a:cubicBezTo>
                  <a:pt x="6063108" y="261420"/>
                  <a:pt x="6107411" y="160034"/>
                  <a:pt x="6141123" y="159923"/>
                </a:cubicBezTo>
                <a:cubicBezTo>
                  <a:pt x="6198068" y="167749"/>
                  <a:pt x="6260628" y="219715"/>
                  <a:pt x="6290640" y="167441"/>
                </a:cubicBezTo>
                <a:cubicBezTo>
                  <a:pt x="6295193" y="188689"/>
                  <a:pt x="6290494" y="217816"/>
                  <a:pt x="6322806" y="213293"/>
                </a:cubicBezTo>
                <a:cubicBezTo>
                  <a:pt x="6335911" y="223881"/>
                  <a:pt x="6338726" y="256581"/>
                  <a:pt x="6364914" y="240140"/>
                </a:cubicBezTo>
                <a:cubicBezTo>
                  <a:pt x="6331888" y="211628"/>
                  <a:pt x="6385856" y="207033"/>
                  <a:pt x="6380420" y="173195"/>
                </a:cubicBezTo>
                <a:cubicBezTo>
                  <a:pt x="6420580" y="151473"/>
                  <a:pt x="6513519" y="179296"/>
                  <a:pt x="6507891" y="118474"/>
                </a:cubicBezTo>
                <a:cubicBezTo>
                  <a:pt x="6519398" y="82452"/>
                  <a:pt x="6571830" y="137398"/>
                  <a:pt x="6571807" y="98636"/>
                </a:cubicBezTo>
                <a:cubicBezTo>
                  <a:pt x="6594702" y="123421"/>
                  <a:pt x="6634676" y="82071"/>
                  <a:pt x="6671880" y="82931"/>
                </a:cubicBezTo>
                <a:cubicBezTo>
                  <a:pt x="6678855" y="65407"/>
                  <a:pt x="6687415" y="66196"/>
                  <a:pt x="6702266" y="75470"/>
                </a:cubicBezTo>
                <a:cubicBezTo>
                  <a:pt x="6747004" y="78450"/>
                  <a:pt x="6798307" y="53072"/>
                  <a:pt x="6845802" y="2449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0CC88A9-A661-4C48-866E-8734E511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1269336" cy="2008639"/>
          </a:xfrm>
          <a:custGeom>
            <a:avLst/>
            <a:gdLst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296127 w 11269336"/>
              <a:gd name="connsiteY139" fmla="*/ 2023208 h 2323145"/>
              <a:gd name="connsiteX140" fmla="*/ 5174645 w 11269336"/>
              <a:gd name="connsiteY140" fmla="*/ 2088358 h 2323145"/>
              <a:gd name="connsiteX141" fmla="*/ 5092476 w 11269336"/>
              <a:gd name="connsiteY141" fmla="*/ 2100737 h 2323145"/>
              <a:gd name="connsiteX142" fmla="*/ 5060738 w 11269336"/>
              <a:gd name="connsiteY142" fmla="*/ 2083274 h 2323145"/>
              <a:gd name="connsiteX143" fmla="*/ 4860988 w 11269336"/>
              <a:gd name="connsiteY143" fmla="*/ 2135698 h 2323145"/>
              <a:gd name="connsiteX144" fmla="*/ 4807902 w 11269336"/>
              <a:gd name="connsiteY144" fmla="*/ 2138894 h 2323145"/>
              <a:gd name="connsiteX145" fmla="*/ 4765388 w 11269336"/>
              <a:gd name="connsiteY145" fmla="*/ 2162525 h 2323145"/>
              <a:gd name="connsiteX146" fmla="*/ 4745033 w 11269336"/>
              <a:gd name="connsiteY146" fmla="*/ 2158859 h 2323145"/>
              <a:gd name="connsiteX147" fmla="*/ 4741475 w 11269336"/>
              <a:gd name="connsiteY147" fmla="*/ 2157998 h 2323145"/>
              <a:gd name="connsiteX148" fmla="*/ 4728247 w 11269336"/>
              <a:gd name="connsiteY148" fmla="*/ 2159526 h 2323145"/>
              <a:gd name="connsiteX149" fmla="*/ 4723263 w 11269336"/>
              <a:gd name="connsiteY149" fmla="*/ 2153742 h 2323145"/>
              <a:gd name="connsiteX150" fmla="*/ 4702453 w 11269336"/>
              <a:gd name="connsiteY150" fmla="*/ 2151586 h 2323145"/>
              <a:gd name="connsiteX151" fmla="*/ 4678455 w 11269336"/>
              <a:gd name="connsiteY151" fmla="*/ 2156131 h 2323145"/>
              <a:gd name="connsiteX152" fmla="*/ 4593061 w 11269336"/>
              <a:gd name="connsiteY152" fmla="*/ 2171597 h 2323145"/>
              <a:gd name="connsiteX153" fmla="*/ 4579902 w 11269336"/>
              <a:gd name="connsiteY153" fmla="*/ 2177927 h 2323145"/>
              <a:gd name="connsiteX154" fmla="*/ 4533444 w 11269336"/>
              <a:gd name="connsiteY154" fmla="*/ 2181200 h 2323145"/>
              <a:gd name="connsiteX155" fmla="*/ 4492832 w 11269336"/>
              <a:gd name="connsiteY155" fmla="*/ 2188033 h 2323145"/>
              <a:gd name="connsiteX156" fmla="*/ 4467257 w 11269336"/>
              <a:gd name="connsiteY156" fmla="*/ 2196121 h 2323145"/>
              <a:gd name="connsiteX157" fmla="*/ 4459937 w 11269336"/>
              <a:gd name="connsiteY157" fmla="*/ 2195182 h 2323145"/>
              <a:gd name="connsiteX158" fmla="*/ 4433312 w 11269336"/>
              <a:gd name="connsiteY158" fmla="*/ 2199004 h 2323145"/>
              <a:gd name="connsiteX159" fmla="*/ 4420601 w 11269336"/>
              <a:gd name="connsiteY159" fmla="*/ 2205158 h 2323145"/>
              <a:gd name="connsiteX160" fmla="*/ 4405765 w 11269336"/>
              <a:gd name="connsiteY160" fmla="*/ 2199902 h 2323145"/>
              <a:gd name="connsiteX161" fmla="*/ 4401354 w 11269336"/>
              <a:gd name="connsiteY161" fmla="*/ 2194745 h 2323145"/>
              <a:gd name="connsiteX162" fmla="*/ 4383151 w 11269336"/>
              <a:gd name="connsiteY162" fmla="*/ 2201140 h 2323145"/>
              <a:gd name="connsiteX163" fmla="*/ 4366646 w 11269336"/>
              <a:gd name="connsiteY163" fmla="*/ 2198564 h 2323145"/>
              <a:gd name="connsiteX164" fmla="*/ 4354009 w 11269336"/>
              <a:gd name="connsiteY164" fmla="*/ 2204984 h 2323145"/>
              <a:gd name="connsiteX165" fmla="*/ 4348284 w 11269336"/>
              <a:gd name="connsiteY165" fmla="*/ 2205270 h 2323145"/>
              <a:gd name="connsiteX166" fmla="*/ 4333906 w 11269336"/>
              <a:gd name="connsiteY166" fmla="*/ 2205251 h 2323145"/>
              <a:gd name="connsiteX167" fmla="*/ 4308819 w 11269336"/>
              <a:gd name="connsiteY167" fmla="*/ 2203822 h 2323145"/>
              <a:gd name="connsiteX168" fmla="*/ 4301210 w 11269336"/>
              <a:gd name="connsiteY168" fmla="*/ 2204456 h 2323145"/>
              <a:gd name="connsiteX169" fmla="*/ 4283095 w 11269336"/>
              <a:gd name="connsiteY169" fmla="*/ 2198177 h 2323145"/>
              <a:gd name="connsiteX170" fmla="*/ 4250119 w 11269336"/>
              <a:gd name="connsiteY170" fmla="*/ 2196342 h 2323145"/>
              <a:gd name="connsiteX171" fmla="*/ 4189203 w 11269336"/>
              <a:gd name="connsiteY171" fmla="*/ 2178994 h 2323145"/>
              <a:gd name="connsiteX172" fmla="*/ 4154035 w 11269336"/>
              <a:gd name="connsiteY172" fmla="*/ 2171950 h 2323145"/>
              <a:gd name="connsiteX173" fmla="*/ 4129569 w 11269336"/>
              <a:gd name="connsiteY173" fmla="*/ 2163850 h 2323145"/>
              <a:gd name="connsiteX174" fmla="*/ 4061250 w 11269336"/>
              <a:gd name="connsiteY174" fmla="*/ 2159236 h 2323145"/>
              <a:gd name="connsiteX175" fmla="*/ 3945480 w 11269336"/>
              <a:gd name="connsiteY175" fmla="*/ 2158279 h 2323145"/>
              <a:gd name="connsiteX176" fmla="*/ 3921468 w 11269336"/>
              <a:gd name="connsiteY176" fmla="*/ 2156588 h 2323145"/>
              <a:gd name="connsiteX177" fmla="*/ 3903348 w 11269336"/>
              <a:gd name="connsiteY177" fmla="*/ 2149220 h 2323145"/>
              <a:gd name="connsiteX178" fmla="*/ 3901342 w 11269336"/>
              <a:gd name="connsiteY178" fmla="*/ 2142355 h 2323145"/>
              <a:gd name="connsiteX179" fmla="*/ 3888539 w 11269336"/>
              <a:gd name="connsiteY179" fmla="*/ 2140476 h 2323145"/>
              <a:gd name="connsiteX180" fmla="*/ 3885662 w 11269336"/>
              <a:gd name="connsiteY180" fmla="*/ 2138740 h 2323145"/>
              <a:gd name="connsiteX181" fmla="*/ 3868627 w 11269336"/>
              <a:gd name="connsiteY181" fmla="*/ 2130023 h 2323145"/>
              <a:gd name="connsiteX182" fmla="*/ 3819177 w 11269336"/>
              <a:gd name="connsiteY182" fmla="*/ 2142111 h 2323145"/>
              <a:gd name="connsiteX183" fmla="*/ 3769100 w 11269336"/>
              <a:gd name="connsiteY183" fmla="*/ 2131731 h 2323145"/>
              <a:gd name="connsiteX184" fmla="*/ 3562752 w 11269336"/>
              <a:gd name="connsiteY184" fmla="*/ 2131785 h 2323145"/>
              <a:gd name="connsiteX185" fmla="*/ 3541402 w 11269336"/>
              <a:gd name="connsiteY185" fmla="*/ 2106821 h 2323145"/>
              <a:gd name="connsiteX186" fmla="*/ 3460591 w 11269336"/>
              <a:gd name="connsiteY186" fmla="*/ 2097951 h 2323145"/>
              <a:gd name="connsiteX187" fmla="*/ 3320348 w 11269336"/>
              <a:gd name="connsiteY187" fmla="*/ 2130191 h 2323145"/>
              <a:gd name="connsiteX188" fmla="*/ 3170922 w 11269336"/>
              <a:gd name="connsiteY188" fmla="*/ 2115957 h 2323145"/>
              <a:gd name="connsiteX189" fmla="*/ 3156256 w 11269336"/>
              <a:gd name="connsiteY189" fmla="*/ 2124773 h 2323145"/>
              <a:gd name="connsiteX190" fmla="*/ 3140298 w 11269336"/>
              <a:gd name="connsiteY190" fmla="*/ 2129182 h 2323145"/>
              <a:gd name="connsiteX191" fmla="*/ 3138514 w 11269336"/>
              <a:gd name="connsiteY191" fmla="*/ 2128069 h 2323145"/>
              <a:gd name="connsiteX192" fmla="*/ 3120467 w 11269336"/>
              <a:gd name="connsiteY192" fmla="*/ 2128281 h 2323145"/>
              <a:gd name="connsiteX193" fmla="*/ 3116175 w 11269336"/>
              <a:gd name="connsiteY193" fmla="*/ 2131633 h 2323145"/>
              <a:gd name="connsiteX194" fmla="*/ 3103685 w 11269336"/>
              <a:gd name="connsiteY194" fmla="*/ 2132814 h 2323145"/>
              <a:gd name="connsiteX195" fmla="*/ 3078794 w 11269336"/>
              <a:gd name="connsiteY195" fmla="*/ 2137935 h 2323145"/>
              <a:gd name="connsiteX196" fmla="*/ 3074407 w 11269336"/>
              <a:gd name="connsiteY196" fmla="*/ 2136274 h 2323145"/>
              <a:gd name="connsiteX197" fmla="*/ 3037285 w 11269336"/>
              <a:gd name="connsiteY197" fmla="*/ 2139919 h 2323145"/>
              <a:gd name="connsiteX198" fmla="*/ 3036901 w 11269336"/>
              <a:gd name="connsiteY198" fmla="*/ 2138726 h 2323145"/>
              <a:gd name="connsiteX199" fmla="*/ 3026996 w 11269336"/>
              <a:gd name="connsiteY199" fmla="*/ 2134322 h 2323145"/>
              <a:gd name="connsiteX200" fmla="*/ 3007772 w 11269336"/>
              <a:gd name="connsiteY200" fmla="*/ 2128742 h 2323145"/>
              <a:gd name="connsiteX201" fmla="*/ 2965030 w 11269336"/>
              <a:gd name="connsiteY201" fmla="*/ 2100494 h 2323145"/>
              <a:gd name="connsiteX202" fmla="*/ 2926342 w 11269336"/>
              <a:gd name="connsiteY202" fmla="*/ 2104155 h 2323145"/>
              <a:gd name="connsiteX203" fmla="*/ 2918608 w 11269336"/>
              <a:gd name="connsiteY203" fmla="*/ 2104215 h 2323145"/>
              <a:gd name="connsiteX204" fmla="*/ 2918475 w 11269336"/>
              <a:gd name="connsiteY204" fmla="*/ 2103937 h 2323145"/>
              <a:gd name="connsiteX205" fmla="*/ 2910360 w 11269336"/>
              <a:gd name="connsiteY205" fmla="*/ 2103444 h 2323145"/>
              <a:gd name="connsiteX206" fmla="*/ 2904507 w 11269336"/>
              <a:gd name="connsiteY206" fmla="*/ 2104326 h 2323145"/>
              <a:gd name="connsiteX207" fmla="*/ 2889503 w 11269336"/>
              <a:gd name="connsiteY207" fmla="*/ 2104443 h 2323145"/>
              <a:gd name="connsiteX208" fmla="*/ 2884480 w 11269336"/>
              <a:gd name="connsiteY208" fmla="*/ 2102626 h 2323145"/>
              <a:gd name="connsiteX209" fmla="*/ 2882689 w 11269336"/>
              <a:gd name="connsiteY209" fmla="*/ 2099228 h 2323145"/>
              <a:gd name="connsiteX210" fmla="*/ 2881291 w 11269336"/>
              <a:gd name="connsiteY210" fmla="*/ 2099618 h 2323145"/>
              <a:gd name="connsiteX211" fmla="*/ 2853979 w 11269336"/>
              <a:gd name="connsiteY211" fmla="*/ 2090388 h 2323145"/>
              <a:gd name="connsiteX212" fmla="*/ 2791790 w 11269336"/>
              <a:gd name="connsiteY212" fmla="*/ 2080332 h 2323145"/>
              <a:gd name="connsiteX213" fmla="*/ 2755844 w 11269336"/>
              <a:gd name="connsiteY213" fmla="*/ 2078874 h 2323145"/>
              <a:gd name="connsiteX214" fmla="*/ 2657742 w 11269336"/>
              <a:gd name="connsiteY214" fmla="*/ 2070179 h 2323145"/>
              <a:gd name="connsiteX215" fmla="*/ 2559549 w 11269336"/>
              <a:gd name="connsiteY215" fmla="*/ 2057873 h 2323145"/>
              <a:gd name="connsiteX216" fmla="*/ 2512054 w 11269336"/>
              <a:gd name="connsiteY216" fmla="*/ 2031671 h 2323145"/>
              <a:gd name="connsiteX217" fmla="*/ 2506437 w 11269336"/>
              <a:gd name="connsiteY217" fmla="*/ 2030918 h 2323145"/>
              <a:gd name="connsiteX218" fmla="*/ 2491752 w 11269336"/>
              <a:gd name="connsiteY218" fmla="*/ 2033906 h 2323145"/>
              <a:gd name="connsiteX219" fmla="*/ 2486338 w 11269336"/>
              <a:gd name="connsiteY219" fmla="*/ 2035862 h 2323145"/>
              <a:gd name="connsiteX220" fmla="*/ 2478186 w 11269336"/>
              <a:gd name="connsiteY220" fmla="*/ 2036953 h 2323145"/>
              <a:gd name="connsiteX221" fmla="*/ 2477950 w 11269336"/>
              <a:gd name="connsiteY221" fmla="*/ 2036715 h 2323145"/>
              <a:gd name="connsiteX222" fmla="*/ 2470381 w 11269336"/>
              <a:gd name="connsiteY222" fmla="*/ 2038256 h 2323145"/>
              <a:gd name="connsiteX223" fmla="*/ 2433781 w 11269336"/>
              <a:gd name="connsiteY223" fmla="*/ 2049140 h 2323145"/>
              <a:gd name="connsiteX224" fmla="*/ 2381172 w 11269336"/>
              <a:gd name="connsiteY224" fmla="*/ 2030645 h 2323145"/>
              <a:gd name="connsiteX225" fmla="*/ 2360198 w 11269336"/>
              <a:gd name="connsiteY225" fmla="*/ 2029059 h 2323145"/>
              <a:gd name="connsiteX226" fmla="*/ 2348815 w 11269336"/>
              <a:gd name="connsiteY226" fmla="*/ 2026798 h 2323145"/>
              <a:gd name="connsiteX227" fmla="*/ 2347988 w 11269336"/>
              <a:gd name="connsiteY227" fmla="*/ 2025745 h 2323145"/>
              <a:gd name="connsiteX228" fmla="*/ 2312920 w 11269336"/>
              <a:gd name="connsiteY228" fmla="*/ 2036311 h 2323145"/>
              <a:gd name="connsiteX229" fmla="*/ 2307986 w 11269336"/>
              <a:gd name="connsiteY229" fmla="*/ 2035583 h 2323145"/>
              <a:gd name="connsiteX230" fmla="*/ 2285481 w 11269336"/>
              <a:gd name="connsiteY230" fmla="*/ 2045197 h 2323145"/>
              <a:gd name="connsiteX231" fmla="*/ 2273666 w 11269336"/>
              <a:gd name="connsiteY231" fmla="*/ 2048710 h 2323145"/>
              <a:gd name="connsiteX232" fmla="*/ 2270719 w 11269336"/>
              <a:gd name="connsiteY232" fmla="*/ 2052702 h 2323145"/>
              <a:gd name="connsiteX233" fmla="*/ 2253080 w 11269336"/>
              <a:gd name="connsiteY233" fmla="*/ 2056363 h 2323145"/>
              <a:gd name="connsiteX234" fmla="*/ 2250906 w 11269336"/>
              <a:gd name="connsiteY234" fmla="*/ 2055654 h 2323145"/>
              <a:gd name="connsiteX235" fmla="*/ 2236905 w 11269336"/>
              <a:gd name="connsiteY235" fmla="*/ 2062882 h 2323145"/>
              <a:gd name="connsiteX236" fmla="*/ 2225830 w 11269336"/>
              <a:gd name="connsiteY236" fmla="*/ 2074027 h 2323145"/>
              <a:gd name="connsiteX237" fmla="*/ 2073776 w 11269336"/>
              <a:gd name="connsiteY237" fmla="*/ 2089244 h 2323145"/>
              <a:gd name="connsiteX238" fmla="*/ 1948256 w 11269336"/>
              <a:gd name="connsiteY238" fmla="*/ 2146616 h 2323145"/>
              <a:gd name="connsiteX239" fmla="*/ 1865582 w 11269336"/>
              <a:gd name="connsiteY239" fmla="*/ 2153738 h 2323145"/>
              <a:gd name="connsiteX240" fmla="*/ 1835210 w 11269336"/>
              <a:gd name="connsiteY240" fmla="*/ 2134244 h 2323145"/>
              <a:gd name="connsiteX241" fmla="*/ 1632661 w 11269336"/>
              <a:gd name="connsiteY241" fmla="*/ 2173882 h 2323145"/>
              <a:gd name="connsiteX242" fmla="*/ 1579590 w 11269336"/>
              <a:gd name="connsiteY242" fmla="*/ 2173680 h 2323145"/>
              <a:gd name="connsiteX243" fmla="*/ 1535601 w 11269336"/>
              <a:gd name="connsiteY243" fmla="*/ 2194590 h 2323145"/>
              <a:gd name="connsiteX244" fmla="*/ 1515594 w 11269336"/>
              <a:gd name="connsiteY244" fmla="*/ 2189622 h 2323145"/>
              <a:gd name="connsiteX245" fmla="*/ 1512113 w 11269336"/>
              <a:gd name="connsiteY245" fmla="*/ 2188534 h 2323145"/>
              <a:gd name="connsiteX246" fmla="*/ 1498838 w 11269336"/>
              <a:gd name="connsiteY246" fmla="*/ 2189213 h 2323145"/>
              <a:gd name="connsiteX247" fmla="*/ 1494279 w 11269336"/>
              <a:gd name="connsiteY247" fmla="*/ 2183112 h 2323145"/>
              <a:gd name="connsiteX248" fmla="*/ 1473714 w 11269336"/>
              <a:gd name="connsiteY248" fmla="*/ 2179625 h 2323145"/>
              <a:gd name="connsiteX249" fmla="*/ 1449503 w 11269336"/>
              <a:gd name="connsiteY249" fmla="*/ 2182633 h 2323145"/>
              <a:gd name="connsiteX250" fmla="*/ 1335495 w 11269336"/>
              <a:gd name="connsiteY250" fmla="*/ 2203940 h 2323145"/>
              <a:gd name="connsiteX251" fmla="*/ 1266687 w 11269336"/>
              <a:gd name="connsiteY251" fmla="*/ 2212688 h 2323145"/>
              <a:gd name="connsiteX252" fmla="*/ 1239614 w 11269336"/>
              <a:gd name="connsiteY252" fmla="*/ 2209727 h 2323145"/>
              <a:gd name="connsiteX253" fmla="*/ 1202436 w 11269336"/>
              <a:gd name="connsiteY253" fmla="*/ 2209817 h 2323145"/>
              <a:gd name="connsiteX254" fmla="*/ 1136097 w 11269336"/>
              <a:gd name="connsiteY254" fmla="*/ 2205112 h 2323145"/>
              <a:gd name="connsiteX255" fmla="*/ 1048229 w 11269336"/>
              <a:gd name="connsiteY255" fmla="*/ 2207249 h 2323145"/>
              <a:gd name="connsiteX256" fmla="*/ 988232 w 11269336"/>
              <a:gd name="connsiteY256" fmla="*/ 2235635 h 2323145"/>
              <a:gd name="connsiteX257" fmla="*/ 981959 w 11269336"/>
              <a:gd name="connsiteY257" fmla="*/ 2231607 h 2323145"/>
              <a:gd name="connsiteX258" fmla="*/ 938600 w 11269336"/>
              <a:gd name="connsiteY258" fmla="*/ 2238113 h 2323145"/>
              <a:gd name="connsiteX259" fmla="*/ 791788 w 11269336"/>
              <a:gd name="connsiteY259" fmla="*/ 2293224 h 2323145"/>
              <a:gd name="connsiteX260" fmla="*/ 706914 w 11269336"/>
              <a:gd name="connsiteY260" fmla="*/ 2305046 h 2323145"/>
              <a:gd name="connsiteX261" fmla="*/ 675971 w 11269336"/>
              <a:gd name="connsiteY261" fmla="*/ 2304030 h 2323145"/>
              <a:gd name="connsiteX262" fmla="*/ 624180 w 11269336"/>
              <a:gd name="connsiteY262" fmla="*/ 2302650 h 2323145"/>
              <a:gd name="connsiteX263" fmla="*/ 583453 w 11269336"/>
              <a:gd name="connsiteY263" fmla="*/ 2288788 h 2323145"/>
              <a:gd name="connsiteX264" fmla="*/ 540946 w 11269336"/>
              <a:gd name="connsiteY264" fmla="*/ 2292721 h 2323145"/>
              <a:gd name="connsiteX265" fmla="*/ 533680 w 11269336"/>
              <a:gd name="connsiteY265" fmla="*/ 2310233 h 2323145"/>
              <a:gd name="connsiteX266" fmla="*/ 487366 w 11269336"/>
              <a:gd name="connsiteY266" fmla="*/ 2309053 h 2323145"/>
              <a:gd name="connsiteX267" fmla="*/ 416820 w 11269336"/>
              <a:gd name="connsiteY267" fmla="*/ 2305443 h 2323145"/>
              <a:gd name="connsiteX268" fmla="*/ 376805 w 11269336"/>
              <a:gd name="connsiteY268" fmla="*/ 2307647 h 2323145"/>
              <a:gd name="connsiteX269" fmla="*/ 266777 w 11269336"/>
              <a:gd name="connsiteY269" fmla="*/ 2309012 h 2323145"/>
              <a:gd name="connsiteX270" fmla="*/ 156013 w 11269336"/>
              <a:gd name="connsiteY270" fmla="*/ 2306832 h 2323145"/>
              <a:gd name="connsiteX271" fmla="*/ 87258 w 11269336"/>
              <a:gd name="connsiteY271" fmla="*/ 2285511 h 2323145"/>
              <a:gd name="connsiteX272" fmla="*/ 23798 w 11269336"/>
              <a:gd name="connsiteY272" fmla="*/ 2281822 h 2323145"/>
              <a:gd name="connsiteX273" fmla="*/ 0 w 11269336"/>
              <a:gd name="connsiteY273" fmla="*/ 2285369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296127 w 11269336"/>
              <a:gd name="connsiteY139" fmla="*/ 2023208 h 2323145"/>
              <a:gd name="connsiteX140" fmla="*/ 5092476 w 11269336"/>
              <a:gd name="connsiteY140" fmla="*/ 2100737 h 2323145"/>
              <a:gd name="connsiteX141" fmla="*/ 5060738 w 11269336"/>
              <a:gd name="connsiteY141" fmla="*/ 2083274 h 2323145"/>
              <a:gd name="connsiteX142" fmla="*/ 4860988 w 11269336"/>
              <a:gd name="connsiteY142" fmla="*/ 2135698 h 2323145"/>
              <a:gd name="connsiteX143" fmla="*/ 4807902 w 11269336"/>
              <a:gd name="connsiteY143" fmla="*/ 2138894 h 2323145"/>
              <a:gd name="connsiteX144" fmla="*/ 4765388 w 11269336"/>
              <a:gd name="connsiteY144" fmla="*/ 2162525 h 2323145"/>
              <a:gd name="connsiteX145" fmla="*/ 4745033 w 11269336"/>
              <a:gd name="connsiteY145" fmla="*/ 2158859 h 2323145"/>
              <a:gd name="connsiteX146" fmla="*/ 4741475 w 11269336"/>
              <a:gd name="connsiteY146" fmla="*/ 2157998 h 2323145"/>
              <a:gd name="connsiteX147" fmla="*/ 4728247 w 11269336"/>
              <a:gd name="connsiteY147" fmla="*/ 2159526 h 2323145"/>
              <a:gd name="connsiteX148" fmla="*/ 4723263 w 11269336"/>
              <a:gd name="connsiteY148" fmla="*/ 2153742 h 2323145"/>
              <a:gd name="connsiteX149" fmla="*/ 4702453 w 11269336"/>
              <a:gd name="connsiteY149" fmla="*/ 2151586 h 2323145"/>
              <a:gd name="connsiteX150" fmla="*/ 4678455 w 11269336"/>
              <a:gd name="connsiteY150" fmla="*/ 2156131 h 2323145"/>
              <a:gd name="connsiteX151" fmla="*/ 4593061 w 11269336"/>
              <a:gd name="connsiteY151" fmla="*/ 2171597 h 2323145"/>
              <a:gd name="connsiteX152" fmla="*/ 4579902 w 11269336"/>
              <a:gd name="connsiteY152" fmla="*/ 2177927 h 2323145"/>
              <a:gd name="connsiteX153" fmla="*/ 4533444 w 11269336"/>
              <a:gd name="connsiteY153" fmla="*/ 2181200 h 2323145"/>
              <a:gd name="connsiteX154" fmla="*/ 4492832 w 11269336"/>
              <a:gd name="connsiteY154" fmla="*/ 2188033 h 2323145"/>
              <a:gd name="connsiteX155" fmla="*/ 4467257 w 11269336"/>
              <a:gd name="connsiteY155" fmla="*/ 2196121 h 2323145"/>
              <a:gd name="connsiteX156" fmla="*/ 4459937 w 11269336"/>
              <a:gd name="connsiteY156" fmla="*/ 2195182 h 2323145"/>
              <a:gd name="connsiteX157" fmla="*/ 4433312 w 11269336"/>
              <a:gd name="connsiteY157" fmla="*/ 2199004 h 2323145"/>
              <a:gd name="connsiteX158" fmla="*/ 4420601 w 11269336"/>
              <a:gd name="connsiteY158" fmla="*/ 2205158 h 2323145"/>
              <a:gd name="connsiteX159" fmla="*/ 4405765 w 11269336"/>
              <a:gd name="connsiteY159" fmla="*/ 2199902 h 2323145"/>
              <a:gd name="connsiteX160" fmla="*/ 4401354 w 11269336"/>
              <a:gd name="connsiteY160" fmla="*/ 2194745 h 2323145"/>
              <a:gd name="connsiteX161" fmla="*/ 4383151 w 11269336"/>
              <a:gd name="connsiteY161" fmla="*/ 2201140 h 2323145"/>
              <a:gd name="connsiteX162" fmla="*/ 4366646 w 11269336"/>
              <a:gd name="connsiteY162" fmla="*/ 2198564 h 2323145"/>
              <a:gd name="connsiteX163" fmla="*/ 4354009 w 11269336"/>
              <a:gd name="connsiteY163" fmla="*/ 2204984 h 2323145"/>
              <a:gd name="connsiteX164" fmla="*/ 4348284 w 11269336"/>
              <a:gd name="connsiteY164" fmla="*/ 2205270 h 2323145"/>
              <a:gd name="connsiteX165" fmla="*/ 4333906 w 11269336"/>
              <a:gd name="connsiteY165" fmla="*/ 2205251 h 2323145"/>
              <a:gd name="connsiteX166" fmla="*/ 4308819 w 11269336"/>
              <a:gd name="connsiteY166" fmla="*/ 2203822 h 2323145"/>
              <a:gd name="connsiteX167" fmla="*/ 4301210 w 11269336"/>
              <a:gd name="connsiteY167" fmla="*/ 2204456 h 2323145"/>
              <a:gd name="connsiteX168" fmla="*/ 4283095 w 11269336"/>
              <a:gd name="connsiteY168" fmla="*/ 2198177 h 2323145"/>
              <a:gd name="connsiteX169" fmla="*/ 4250119 w 11269336"/>
              <a:gd name="connsiteY169" fmla="*/ 2196342 h 2323145"/>
              <a:gd name="connsiteX170" fmla="*/ 4189203 w 11269336"/>
              <a:gd name="connsiteY170" fmla="*/ 2178994 h 2323145"/>
              <a:gd name="connsiteX171" fmla="*/ 4154035 w 11269336"/>
              <a:gd name="connsiteY171" fmla="*/ 2171950 h 2323145"/>
              <a:gd name="connsiteX172" fmla="*/ 4129569 w 11269336"/>
              <a:gd name="connsiteY172" fmla="*/ 2163850 h 2323145"/>
              <a:gd name="connsiteX173" fmla="*/ 4061250 w 11269336"/>
              <a:gd name="connsiteY173" fmla="*/ 2159236 h 2323145"/>
              <a:gd name="connsiteX174" fmla="*/ 3945480 w 11269336"/>
              <a:gd name="connsiteY174" fmla="*/ 2158279 h 2323145"/>
              <a:gd name="connsiteX175" fmla="*/ 3921468 w 11269336"/>
              <a:gd name="connsiteY175" fmla="*/ 2156588 h 2323145"/>
              <a:gd name="connsiteX176" fmla="*/ 3903348 w 11269336"/>
              <a:gd name="connsiteY176" fmla="*/ 2149220 h 2323145"/>
              <a:gd name="connsiteX177" fmla="*/ 3901342 w 11269336"/>
              <a:gd name="connsiteY177" fmla="*/ 2142355 h 2323145"/>
              <a:gd name="connsiteX178" fmla="*/ 3888539 w 11269336"/>
              <a:gd name="connsiteY178" fmla="*/ 2140476 h 2323145"/>
              <a:gd name="connsiteX179" fmla="*/ 3885662 w 11269336"/>
              <a:gd name="connsiteY179" fmla="*/ 2138740 h 2323145"/>
              <a:gd name="connsiteX180" fmla="*/ 3868627 w 11269336"/>
              <a:gd name="connsiteY180" fmla="*/ 2130023 h 2323145"/>
              <a:gd name="connsiteX181" fmla="*/ 3819177 w 11269336"/>
              <a:gd name="connsiteY181" fmla="*/ 2142111 h 2323145"/>
              <a:gd name="connsiteX182" fmla="*/ 3769100 w 11269336"/>
              <a:gd name="connsiteY182" fmla="*/ 2131731 h 2323145"/>
              <a:gd name="connsiteX183" fmla="*/ 3562752 w 11269336"/>
              <a:gd name="connsiteY183" fmla="*/ 2131785 h 2323145"/>
              <a:gd name="connsiteX184" fmla="*/ 3541402 w 11269336"/>
              <a:gd name="connsiteY184" fmla="*/ 2106821 h 2323145"/>
              <a:gd name="connsiteX185" fmla="*/ 3460591 w 11269336"/>
              <a:gd name="connsiteY185" fmla="*/ 2097951 h 2323145"/>
              <a:gd name="connsiteX186" fmla="*/ 3320348 w 11269336"/>
              <a:gd name="connsiteY186" fmla="*/ 2130191 h 2323145"/>
              <a:gd name="connsiteX187" fmla="*/ 3170922 w 11269336"/>
              <a:gd name="connsiteY187" fmla="*/ 2115957 h 2323145"/>
              <a:gd name="connsiteX188" fmla="*/ 3156256 w 11269336"/>
              <a:gd name="connsiteY188" fmla="*/ 2124773 h 2323145"/>
              <a:gd name="connsiteX189" fmla="*/ 3140298 w 11269336"/>
              <a:gd name="connsiteY189" fmla="*/ 2129182 h 2323145"/>
              <a:gd name="connsiteX190" fmla="*/ 3138514 w 11269336"/>
              <a:gd name="connsiteY190" fmla="*/ 2128069 h 2323145"/>
              <a:gd name="connsiteX191" fmla="*/ 3120467 w 11269336"/>
              <a:gd name="connsiteY191" fmla="*/ 2128281 h 2323145"/>
              <a:gd name="connsiteX192" fmla="*/ 3116175 w 11269336"/>
              <a:gd name="connsiteY192" fmla="*/ 2131633 h 2323145"/>
              <a:gd name="connsiteX193" fmla="*/ 3103685 w 11269336"/>
              <a:gd name="connsiteY193" fmla="*/ 2132814 h 2323145"/>
              <a:gd name="connsiteX194" fmla="*/ 3078794 w 11269336"/>
              <a:gd name="connsiteY194" fmla="*/ 2137935 h 2323145"/>
              <a:gd name="connsiteX195" fmla="*/ 3074407 w 11269336"/>
              <a:gd name="connsiteY195" fmla="*/ 2136274 h 2323145"/>
              <a:gd name="connsiteX196" fmla="*/ 3037285 w 11269336"/>
              <a:gd name="connsiteY196" fmla="*/ 2139919 h 2323145"/>
              <a:gd name="connsiteX197" fmla="*/ 3036901 w 11269336"/>
              <a:gd name="connsiteY197" fmla="*/ 2138726 h 2323145"/>
              <a:gd name="connsiteX198" fmla="*/ 3026996 w 11269336"/>
              <a:gd name="connsiteY198" fmla="*/ 2134322 h 2323145"/>
              <a:gd name="connsiteX199" fmla="*/ 3007772 w 11269336"/>
              <a:gd name="connsiteY199" fmla="*/ 2128742 h 2323145"/>
              <a:gd name="connsiteX200" fmla="*/ 2965030 w 11269336"/>
              <a:gd name="connsiteY200" fmla="*/ 2100494 h 2323145"/>
              <a:gd name="connsiteX201" fmla="*/ 2926342 w 11269336"/>
              <a:gd name="connsiteY201" fmla="*/ 2104155 h 2323145"/>
              <a:gd name="connsiteX202" fmla="*/ 2918608 w 11269336"/>
              <a:gd name="connsiteY202" fmla="*/ 2104215 h 2323145"/>
              <a:gd name="connsiteX203" fmla="*/ 2918475 w 11269336"/>
              <a:gd name="connsiteY203" fmla="*/ 2103937 h 2323145"/>
              <a:gd name="connsiteX204" fmla="*/ 2910360 w 11269336"/>
              <a:gd name="connsiteY204" fmla="*/ 2103444 h 2323145"/>
              <a:gd name="connsiteX205" fmla="*/ 2904507 w 11269336"/>
              <a:gd name="connsiteY205" fmla="*/ 2104326 h 2323145"/>
              <a:gd name="connsiteX206" fmla="*/ 2889503 w 11269336"/>
              <a:gd name="connsiteY206" fmla="*/ 2104443 h 2323145"/>
              <a:gd name="connsiteX207" fmla="*/ 2884480 w 11269336"/>
              <a:gd name="connsiteY207" fmla="*/ 2102626 h 2323145"/>
              <a:gd name="connsiteX208" fmla="*/ 2882689 w 11269336"/>
              <a:gd name="connsiteY208" fmla="*/ 2099228 h 2323145"/>
              <a:gd name="connsiteX209" fmla="*/ 2881291 w 11269336"/>
              <a:gd name="connsiteY209" fmla="*/ 2099618 h 2323145"/>
              <a:gd name="connsiteX210" fmla="*/ 2853979 w 11269336"/>
              <a:gd name="connsiteY210" fmla="*/ 2090388 h 2323145"/>
              <a:gd name="connsiteX211" fmla="*/ 2791790 w 11269336"/>
              <a:gd name="connsiteY211" fmla="*/ 2080332 h 2323145"/>
              <a:gd name="connsiteX212" fmla="*/ 2755844 w 11269336"/>
              <a:gd name="connsiteY212" fmla="*/ 2078874 h 2323145"/>
              <a:gd name="connsiteX213" fmla="*/ 2657742 w 11269336"/>
              <a:gd name="connsiteY213" fmla="*/ 2070179 h 2323145"/>
              <a:gd name="connsiteX214" fmla="*/ 2559549 w 11269336"/>
              <a:gd name="connsiteY214" fmla="*/ 2057873 h 2323145"/>
              <a:gd name="connsiteX215" fmla="*/ 2512054 w 11269336"/>
              <a:gd name="connsiteY215" fmla="*/ 2031671 h 2323145"/>
              <a:gd name="connsiteX216" fmla="*/ 2506437 w 11269336"/>
              <a:gd name="connsiteY216" fmla="*/ 2030918 h 2323145"/>
              <a:gd name="connsiteX217" fmla="*/ 2491752 w 11269336"/>
              <a:gd name="connsiteY217" fmla="*/ 2033906 h 2323145"/>
              <a:gd name="connsiteX218" fmla="*/ 2486338 w 11269336"/>
              <a:gd name="connsiteY218" fmla="*/ 2035862 h 2323145"/>
              <a:gd name="connsiteX219" fmla="*/ 2478186 w 11269336"/>
              <a:gd name="connsiteY219" fmla="*/ 2036953 h 2323145"/>
              <a:gd name="connsiteX220" fmla="*/ 2477950 w 11269336"/>
              <a:gd name="connsiteY220" fmla="*/ 2036715 h 2323145"/>
              <a:gd name="connsiteX221" fmla="*/ 2470381 w 11269336"/>
              <a:gd name="connsiteY221" fmla="*/ 2038256 h 2323145"/>
              <a:gd name="connsiteX222" fmla="*/ 2433781 w 11269336"/>
              <a:gd name="connsiteY222" fmla="*/ 2049140 h 2323145"/>
              <a:gd name="connsiteX223" fmla="*/ 2381172 w 11269336"/>
              <a:gd name="connsiteY223" fmla="*/ 2030645 h 2323145"/>
              <a:gd name="connsiteX224" fmla="*/ 2360198 w 11269336"/>
              <a:gd name="connsiteY224" fmla="*/ 2029059 h 2323145"/>
              <a:gd name="connsiteX225" fmla="*/ 2348815 w 11269336"/>
              <a:gd name="connsiteY225" fmla="*/ 2026798 h 2323145"/>
              <a:gd name="connsiteX226" fmla="*/ 2347988 w 11269336"/>
              <a:gd name="connsiteY226" fmla="*/ 2025745 h 2323145"/>
              <a:gd name="connsiteX227" fmla="*/ 2312920 w 11269336"/>
              <a:gd name="connsiteY227" fmla="*/ 2036311 h 2323145"/>
              <a:gd name="connsiteX228" fmla="*/ 2307986 w 11269336"/>
              <a:gd name="connsiteY228" fmla="*/ 2035583 h 2323145"/>
              <a:gd name="connsiteX229" fmla="*/ 2285481 w 11269336"/>
              <a:gd name="connsiteY229" fmla="*/ 2045197 h 2323145"/>
              <a:gd name="connsiteX230" fmla="*/ 2273666 w 11269336"/>
              <a:gd name="connsiteY230" fmla="*/ 2048710 h 2323145"/>
              <a:gd name="connsiteX231" fmla="*/ 2270719 w 11269336"/>
              <a:gd name="connsiteY231" fmla="*/ 2052702 h 2323145"/>
              <a:gd name="connsiteX232" fmla="*/ 2253080 w 11269336"/>
              <a:gd name="connsiteY232" fmla="*/ 2056363 h 2323145"/>
              <a:gd name="connsiteX233" fmla="*/ 2250906 w 11269336"/>
              <a:gd name="connsiteY233" fmla="*/ 2055654 h 2323145"/>
              <a:gd name="connsiteX234" fmla="*/ 2236905 w 11269336"/>
              <a:gd name="connsiteY234" fmla="*/ 2062882 h 2323145"/>
              <a:gd name="connsiteX235" fmla="*/ 2225830 w 11269336"/>
              <a:gd name="connsiteY235" fmla="*/ 2074027 h 2323145"/>
              <a:gd name="connsiteX236" fmla="*/ 2073776 w 11269336"/>
              <a:gd name="connsiteY236" fmla="*/ 2089244 h 2323145"/>
              <a:gd name="connsiteX237" fmla="*/ 1948256 w 11269336"/>
              <a:gd name="connsiteY237" fmla="*/ 2146616 h 2323145"/>
              <a:gd name="connsiteX238" fmla="*/ 1865582 w 11269336"/>
              <a:gd name="connsiteY238" fmla="*/ 2153738 h 2323145"/>
              <a:gd name="connsiteX239" fmla="*/ 1835210 w 11269336"/>
              <a:gd name="connsiteY239" fmla="*/ 2134244 h 2323145"/>
              <a:gd name="connsiteX240" fmla="*/ 1632661 w 11269336"/>
              <a:gd name="connsiteY240" fmla="*/ 2173882 h 2323145"/>
              <a:gd name="connsiteX241" fmla="*/ 1579590 w 11269336"/>
              <a:gd name="connsiteY241" fmla="*/ 2173680 h 2323145"/>
              <a:gd name="connsiteX242" fmla="*/ 1535601 w 11269336"/>
              <a:gd name="connsiteY242" fmla="*/ 2194590 h 2323145"/>
              <a:gd name="connsiteX243" fmla="*/ 1515594 w 11269336"/>
              <a:gd name="connsiteY243" fmla="*/ 2189622 h 2323145"/>
              <a:gd name="connsiteX244" fmla="*/ 1512113 w 11269336"/>
              <a:gd name="connsiteY244" fmla="*/ 2188534 h 2323145"/>
              <a:gd name="connsiteX245" fmla="*/ 1498838 w 11269336"/>
              <a:gd name="connsiteY245" fmla="*/ 2189213 h 2323145"/>
              <a:gd name="connsiteX246" fmla="*/ 1494279 w 11269336"/>
              <a:gd name="connsiteY246" fmla="*/ 2183112 h 2323145"/>
              <a:gd name="connsiteX247" fmla="*/ 1473714 w 11269336"/>
              <a:gd name="connsiteY247" fmla="*/ 2179625 h 2323145"/>
              <a:gd name="connsiteX248" fmla="*/ 1449503 w 11269336"/>
              <a:gd name="connsiteY248" fmla="*/ 2182633 h 2323145"/>
              <a:gd name="connsiteX249" fmla="*/ 1335495 w 11269336"/>
              <a:gd name="connsiteY249" fmla="*/ 2203940 h 2323145"/>
              <a:gd name="connsiteX250" fmla="*/ 1266687 w 11269336"/>
              <a:gd name="connsiteY250" fmla="*/ 2212688 h 2323145"/>
              <a:gd name="connsiteX251" fmla="*/ 1239614 w 11269336"/>
              <a:gd name="connsiteY251" fmla="*/ 2209727 h 2323145"/>
              <a:gd name="connsiteX252" fmla="*/ 1202436 w 11269336"/>
              <a:gd name="connsiteY252" fmla="*/ 2209817 h 2323145"/>
              <a:gd name="connsiteX253" fmla="*/ 1136097 w 11269336"/>
              <a:gd name="connsiteY253" fmla="*/ 2205112 h 2323145"/>
              <a:gd name="connsiteX254" fmla="*/ 1048229 w 11269336"/>
              <a:gd name="connsiteY254" fmla="*/ 2207249 h 2323145"/>
              <a:gd name="connsiteX255" fmla="*/ 988232 w 11269336"/>
              <a:gd name="connsiteY255" fmla="*/ 2235635 h 2323145"/>
              <a:gd name="connsiteX256" fmla="*/ 981959 w 11269336"/>
              <a:gd name="connsiteY256" fmla="*/ 2231607 h 2323145"/>
              <a:gd name="connsiteX257" fmla="*/ 938600 w 11269336"/>
              <a:gd name="connsiteY257" fmla="*/ 2238113 h 2323145"/>
              <a:gd name="connsiteX258" fmla="*/ 791788 w 11269336"/>
              <a:gd name="connsiteY258" fmla="*/ 2293224 h 2323145"/>
              <a:gd name="connsiteX259" fmla="*/ 706914 w 11269336"/>
              <a:gd name="connsiteY259" fmla="*/ 2305046 h 2323145"/>
              <a:gd name="connsiteX260" fmla="*/ 675971 w 11269336"/>
              <a:gd name="connsiteY260" fmla="*/ 2304030 h 2323145"/>
              <a:gd name="connsiteX261" fmla="*/ 624180 w 11269336"/>
              <a:gd name="connsiteY261" fmla="*/ 2302650 h 2323145"/>
              <a:gd name="connsiteX262" fmla="*/ 583453 w 11269336"/>
              <a:gd name="connsiteY262" fmla="*/ 2288788 h 2323145"/>
              <a:gd name="connsiteX263" fmla="*/ 540946 w 11269336"/>
              <a:gd name="connsiteY263" fmla="*/ 2292721 h 2323145"/>
              <a:gd name="connsiteX264" fmla="*/ 533680 w 11269336"/>
              <a:gd name="connsiteY264" fmla="*/ 2310233 h 2323145"/>
              <a:gd name="connsiteX265" fmla="*/ 487366 w 11269336"/>
              <a:gd name="connsiteY265" fmla="*/ 2309053 h 2323145"/>
              <a:gd name="connsiteX266" fmla="*/ 416820 w 11269336"/>
              <a:gd name="connsiteY266" fmla="*/ 2305443 h 2323145"/>
              <a:gd name="connsiteX267" fmla="*/ 376805 w 11269336"/>
              <a:gd name="connsiteY267" fmla="*/ 2307647 h 2323145"/>
              <a:gd name="connsiteX268" fmla="*/ 266777 w 11269336"/>
              <a:gd name="connsiteY268" fmla="*/ 2309012 h 2323145"/>
              <a:gd name="connsiteX269" fmla="*/ 156013 w 11269336"/>
              <a:gd name="connsiteY269" fmla="*/ 2306832 h 2323145"/>
              <a:gd name="connsiteX270" fmla="*/ 87258 w 11269336"/>
              <a:gd name="connsiteY270" fmla="*/ 2285511 h 2323145"/>
              <a:gd name="connsiteX271" fmla="*/ 23798 w 11269336"/>
              <a:gd name="connsiteY271" fmla="*/ 2281822 h 2323145"/>
              <a:gd name="connsiteX272" fmla="*/ 0 w 11269336"/>
              <a:gd name="connsiteY272" fmla="*/ 2285369 h 2323145"/>
              <a:gd name="connsiteX273" fmla="*/ 0 w 11269336"/>
              <a:gd name="connsiteY27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092476 w 11269336"/>
              <a:gd name="connsiteY139" fmla="*/ 2100737 h 2323145"/>
              <a:gd name="connsiteX140" fmla="*/ 5060738 w 11269336"/>
              <a:gd name="connsiteY140" fmla="*/ 208327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60738 w 11269336"/>
              <a:gd name="connsiteY140" fmla="*/ 208327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1048229 w 11269336"/>
              <a:gd name="connsiteY252" fmla="*/ 2207249 h 2323145"/>
              <a:gd name="connsiteX253" fmla="*/ 988232 w 11269336"/>
              <a:gd name="connsiteY253" fmla="*/ 2235635 h 2323145"/>
              <a:gd name="connsiteX254" fmla="*/ 981959 w 11269336"/>
              <a:gd name="connsiteY254" fmla="*/ 2231607 h 2323145"/>
              <a:gd name="connsiteX255" fmla="*/ 938600 w 11269336"/>
              <a:gd name="connsiteY255" fmla="*/ 2238113 h 2323145"/>
              <a:gd name="connsiteX256" fmla="*/ 791788 w 11269336"/>
              <a:gd name="connsiteY256" fmla="*/ 2293224 h 2323145"/>
              <a:gd name="connsiteX257" fmla="*/ 706914 w 11269336"/>
              <a:gd name="connsiteY257" fmla="*/ 2305046 h 2323145"/>
              <a:gd name="connsiteX258" fmla="*/ 675971 w 11269336"/>
              <a:gd name="connsiteY258" fmla="*/ 2304030 h 2323145"/>
              <a:gd name="connsiteX259" fmla="*/ 624180 w 11269336"/>
              <a:gd name="connsiteY259" fmla="*/ 2302650 h 2323145"/>
              <a:gd name="connsiteX260" fmla="*/ 583453 w 11269336"/>
              <a:gd name="connsiteY260" fmla="*/ 2288788 h 2323145"/>
              <a:gd name="connsiteX261" fmla="*/ 540946 w 11269336"/>
              <a:gd name="connsiteY261" fmla="*/ 2292721 h 2323145"/>
              <a:gd name="connsiteX262" fmla="*/ 533680 w 11269336"/>
              <a:gd name="connsiteY262" fmla="*/ 2310233 h 2323145"/>
              <a:gd name="connsiteX263" fmla="*/ 487366 w 11269336"/>
              <a:gd name="connsiteY263" fmla="*/ 2309053 h 2323145"/>
              <a:gd name="connsiteX264" fmla="*/ 416820 w 11269336"/>
              <a:gd name="connsiteY264" fmla="*/ 2305443 h 2323145"/>
              <a:gd name="connsiteX265" fmla="*/ 376805 w 11269336"/>
              <a:gd name="connsiteY265" fmla="*/ 2307647 h 2323145"/>
              <a:gd name="connsiteX266" fmla="*/ 266777 w 11269336"/>
              <a:gd name="connsiteY266" fmla="*/ 2309012 h 2323145"/>
              <a:gd name="connsiteX267" fmla="*/ 156013 w 11269336"/>
              <a:gd name="connsiteY267" fmla="*/ 2306832 h 2323145"/>
              <a:gd name="connsiteX268" fmla="*/ 87258 w 11269336"/>
              <a:gd name="connsiteY268" fmla="*/ 2285511 h 2323145"/>
              <a:gd name="connsiteX269" fmla="*/ 23798 w 11269336"/>
              <a:gd name="connsiteY269" fmla="*/ 2281822 h 2323145"/>
              <a:gd name="connsiteX270" fmla="*/ 0 w 11269336"/>
              <a:gd name="connsiteY270" fmla="*/ 2285369 h 2323145"/>
              <a:gd name="connsiteX271" fmla="*/ 0 w 11269336"/>
              <a:gd name="connsiteY27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1048229 w 11269336"/>
              <a:gd name="connsiteY252" fmla="*/ 2207249 h 2323145"/>
              <a:gd name="connsiteX253" fmla="*/ 988232 w 11269336"/>
              <a:gd name="connsiteY253" fmla="*/ 2235635 h 2323145"/>
              <a:gd name="connsiteX254" fmla="*/ 981959 w 11269336"/>
              <a:gd name="connsiteY254" fmla="*/ 2231607 h 2323145"/>
              <a:gd name="connsiteX255" fmla="*/ 938600 w 11269336"/>
              <a:gd name="connsiteY255" fmla="*/ 2238113 h 2323145"/>
              <a:gd name="connsiteX256" fmla="*/ 791788 w 11269336"/>
              <a:gd name="connsiteY256" fmla="*/ 2293224 h 2323145"/>
              <a:gd name="connsiteX257" fmla="*/ 706914 w 11269336"/>
              <a:gd name="connsiteY257" fmla="*/ 2305046 h 2323145"/>
              <a:gd name="connsiteX258" fmla="*/ 675971 w 11269336"/>
              <a:gd name="connsiteY258" fmla="*/ 2304030 h 2323145"/>
              <a:gd name="connsiteX259" fmla="*/ 624180 w 11269336"/>
              <a:gd name="connsiteY259" fmla="*/ 2302650 h 2323145"/>
              <a:gd name="connsiteX260" fmla="*/ 583453 w 11269336"/>
              <a:gd name="connsiteY260" fmla="*/ 2288788 h 2323145"/>
              <a:gd name="connsiteX261" fmla="*/ 540946 w 11269336"/>
              <a:gd name="connsiteY261" fmla="*/ 2292721 h 2323145"/>
              <a:gd name="connsiteX262" fmla="*/ 533680 w 11269336"/>
              <a:gd name="connsiteY262" fmla="*/ 2310233 h 2323145"/>
              <a:gd name="connsiteX263" fmla="*/ 487366 w 11269336"/>
              <a:gd name="connsiteY263" fmla="*/ 2309053 h 2323145"/>
              <a:gd name="connsiteX264" fmla="*/ 416820 w 11269336"/>
              <a:gd name="connsiteY264" fmla="*/ 2305443 h 2323145"/>
              <a:gd name="connsiteX265" fmla="*/ 376805 w 11269336"/>
              <a:gd name="connsiteY265" fmla="*/ 2307647 h 2323145"/>
              <a:gd name="connsiteX266" fmla="*/ 266777 w 11269336"/>
              <a:gd name="connsiteY266" fmla="*/ 2309012 h 2323145"/>
              <a:gd name="connsiteX267" fmla="*/ 156013 w 11269336"/>
              <a:gd name="connsiteY267" fmla="*/ 2306832 h 2323145"/>
              <a:gd name="connsiteX268" fmla="*/ 87258 w 11269336"/>
              <a:gd name="connsiteY268" fmla="*/ 2285511 h 2323145"/>
              <a:gd name="connsiteX269" fmla="*/ 23798 w 11269336"/>
              <a:gd name="connsiteY269" fmla="*/ 2281822 h 2323145"/>
              <a:gd name="connsiteX270" fmla="*/ 0 w 11269336"/>
              <a:gd name="connsiteY270" fmla="*/ 2285369 h 2323145"/>
              <a:gd name="connsiteX271" fmla="*/ 0 w 11269336"/>
              <a:gd name="connsiteY27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988232 w 11269336"/>
              <a:gd name="connsiteY252" fmla="*/ 2235635 h 2323145"/>
              <a:gd name="connsiteX253" fmla="*/ 981959 w 11269336"/>
              <a:gd name="connsiteY253" fmla="*/ 2231607 h 2323145"/>
              <a:gd name="connsiteX254" fmla="*/ 938600 w 11269336"/>
              <a:gd name="connsiteY254" fmla="*/ 2238113 h 2323145"/>
              <a:gd name="connsiteX255" fmla="*/ 791788 w 11269336"/>
              <a:gd name="connsiteY255" fmla="*/ 2293224 h 2323145"/>
              <a:gd name="connsiteX256" fmla="*/ 706914 w 11269336"/>
              <a:gd name="connsiteY256" fmla="*/ 2305046 h 2323145"/>
              <a:gd name="connsiteX257" fmla="*/ 675971 w 11269336"/>
              <a:gd name="connsiteY257" fmla="*/ 2304030 h 2323145"/>
              <a:gd name="connsiteX258" fmla="*/ 624180 w 11269336"/>
              <a:gd name="connsiteY258" fmla="*/ 2302650 h 2323145"/>
              <a:gd name="connsiteX259" fmla="*/ 583453 w 11269336"/>
              <a:gd name="connsiteY259" fmla="*/ 2288788 h 2323145"/>
              <a:gd name="connsiteX260" fmla="*/ 540946 w 11269336"/>
              <a:gd name="connsiteY260" fmla="*/ 2292721 h 2323145"/>
              <a:gd name="connsiteX261" fmla="*/ 533680 w 11269336"/>
              <a:gd name="connsiteY261" fmla="*/ 2310233 h 2323145"/>
              <a:gd name="connsiteX262" fmla="*/ 487366 w 11269336"/>
              <a:gd name="connsiteY262" fmla="*/ 2309053 h 2323145"/>
              <a:gd name="connsiteX263" fmla="*/ 416820 w 11269336"/>
              <a:gd name="connsiteY263" fmla="*/ 2305443 h 2323145"/>
              <a:gd name="connsiteX264" fmla="*/ 376805 w 11269336"/>
              <a:gd name="connsiteY264" fmla="*/ 2307647 h 2323145"/>
              <a:gd name="connsiteX265" fmla="*/ 266777 w 11269336"/>
              <a:gd name="connsiteY265" fmla="*/ 2309012 h 2323145"/>
              <a:gd name="connsiteX266" fmla="*/ 156013 w 11269336"/>
              <a:gd name="connsiteY266" fmla="*/ 2306832 h 2323145"/>
              <a:gd name="connsiteX267" fmla="*/ 87258 w 11269336"/>
              <a:gd name="connsiteY267" fmla="*/ 2285511 h 2323145"/>
              <a:gd name="connsiteX268" fmla="*/ 23798 w 11269336"/>
              <a:gd name="connsiteY268" fmla="*/ 2281822 h 2323145"/>
              <a:gd name="connsiteX269" fmla="*/ 0 w 11269336"/>
              <a:gd name="connsiteY269" fmla="*/ 2285369 h 2323145"/>
              <a:gd name="connsiteX270" fmla="*/ 0 w 11269336"/>
              <a:gd name="connsiteY270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266687 w 11269336"/>
              <a:gd name="connsiteY247" fmla="*/ 2212688 h 2323145"/>
              <a:gd name="connsiteX248" fmla="*/ 1239614 w 11269336"/>
              <a:gd name="connsiteY248" fmla="*/ 2209727 h 2323145"/>
              <a:gd name="connsiteX249" fmla="*/ 1202436 w 11269336"/>
              <a:gd name="connsiteY249" fmla="*/ 2209817 h 2323145"/>
              <a:gd name="connsiteX250" fmla="*/ 1136097 w 11269336"/>
              <a:gd name="connsiteY250" fmla="*/ 2205112 h 2323145"/>
              <a:gd name="connsiteX251" fmla="*/ 988232 w 11269336"/>
              <a:gd name="connsiteY251" fmla="*/ 2235635 h 2323145"/>
              <a:gd name="connsiteX252" fmla="*/ 981959 w 11269336"/>
              <a:gd name="connsiteY252" fmla="*/ 2231607 h 2323145"/>
              <a:gd name="connsiteX253" fmla="*/ 938600 w 11269336"/>
              <a:gd name="connsiteY253" fmla="*/ 2238113 h 2323145"/>
              <a:gd name="connsiteX254" fmla="*/ 791788 w 11269336"/>
              <a:gd name="connsiteY254" fmla="*/ 2293224 h 2323145"/>
              <a:gd name="connsiteX255" fmla="*/ 706914 w 11269336"/>
              <a:gd name="connsiteY255" fmla="*/ 2305046 h 2323145"/>
              <a:gd name="connsiteX256" fmla="*/ 675971 w 11269336"/>
              <a:gd name="connsiteY256" fmla="*/ 2304030 h 2323145"/>
              <a:gd name="connsiteX257" fmla="*/ 624180 w 11269336"/>
              <a:gd name="connsiteY257" fmla="*/ 2302650 h 2323145"/>
              <a:gd name="connsiteX258" fmla="*/ 583453 w 11269336"/>
              <a:gd name="connsiteY258" fmla="*/ 2288788 h 2323145"/>
              <a:gd name="connsiteX259" fmla="*/ 540946 w 11269336"/>
              <a:gd name="connsiteY259" fmla="*/ 2292721 h 2323145"/>
              <a:gd name="connsiteX260" fmla="*/ 533680 w 11269336"/>
              <a:gd name="connsiteY260" fmla="*/ 2310233 h 2323145"/>
              <a:gd name="connsiteX261" fmla="*/ 487366 w 11269336"/>
              <a:gd name="connsiteY261" fmla="*/ 2309053 h 2323145"/>
              <a:gd name="connsiteX262" fmla="*/ 416820 w 11269336"/>
              <a:gd name="connsiteY262" fmla="*/ 2305443 h 2323145"/>
              <a:gd name="connsiteX263" fmla="*/ 376805 w 11269336"/>
              <a:gd name="connsiteY263" fmla="*/ 2307647 h 2323145"/>
              <a:gd name="connsiteX264" fmla="*/ 266777 w 11269336"/>
              <a:gd name="connsiteY264" fmla="*/ 2309012 h 2323145"/>
              <a:gd name="connsiteX265" fmla="*/ 156013 w 11269336"/>
              <a:gd name="connsiteY265" fmla="*/ 2306832 h 2323145"/>
              <a:gd name="connsiteX266" fmla="*/ 87258 w 11269336"/>
              <a:gd name="connsiteY266" fmla="*/ 2285511 h 2323145"/>
              <a:gd name="connsiteX267" fmla="*/ 23798 w 11269336"/>
              <a:gd name="connsiteY267" fmla="*/ 2281822 h 2323145"/>
              <a:gd name="connsiteX268" fmla="*/ 0 w 11269336"/>
              <a:gd name="connsiteY268" fmla="*/ 2285369 h 2323145"/>
              <a:gd name="connsiteX269" fmla="*/ 0 w 11269336"/>
              <a:gd name="connsiteY269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197391 w 11269336"/>
              <a:gd name="connsiteY54" fmla="*/ 1107746 h 2323145"/>
              <a:gd name="connsiteX55" fmla="*/ 8081474 w 11269336"/>
              <a:gd name="connsiteY55" fmla="*/ 1130125 h 2323145"/>
              <a:gd name="connsiteX56" fmla="*/ 8053585 w 11269336"/>
              <a:gd name="connsiteY56" fmla="*/ 1129169 h 2323145"/>
              <a:gd name="connsiteX57" fmla="*/ 8038422 w 11269336"/>
              <a:gd name="connsiteY57" fmla="*/ 1119092 h 2323145"/>
              <a:gd name="connsiteX58" fmla="*/ 8029450 w 11269336"/>
              <a:gd name="connsiteY58" fmla="*/ 1125592 h 2323145"/>
              <a:gd name="connsiteX59" fmla="*/ 7959552 w 11269336"/>
              <a:gd name="connsiteY59" fmla="*/ 1140188 h 2323145"/>
              <a:gd name="connsiteX60" fmla="*/ 7914188 w 11269336"/>
              <a:gd name="connsiteY60" fmla="*/ 1150862 h 2323145"/>
              <a:gd name="connsiteX61" fmla="*/ 7914918 w 11269336"/>
              <a:gd name="connsiteY61" fmla="*/ 1168758 h 2323145"/>
              <a:gd name="connsiteX62" fmla="*/ 7875510 w 11269336"/>
              <a:gd name="connsiteY62" fmla="*/ 1183153 h 2323145"/>
              <a:gd name="connsiteX63" fmla="*/ 7829932 w 11269336"/>
              <a:gd name="connsiteY63" fmla="*/ 1180782 h 2323145"/>
              <a:gd name="connsiteX64" fmla="*/ 7779182 w 11269336"/>
              <a:gd name="connsiteY64" fmla="*/ 1192665 h 2323145"/>
              <a:gd name="connsiteX65" fmla="*/ 7748774 w 11269336"/>
              <a:gd name="connsiteY65" fmla="*/ 1199586 h 2323145"/>
              <a:gd name="connsiteX66" fmla="*/ 7671846 w 11269336"/>
              <a:gd name="connsiteY66" fmla="*/ 1231966 h 2323145"/>
              <a:gd name="connsiteX67" fmla="*/ 7554146 w 11269336"/>
              <a:gd name="connsiteY67" fmla="*/ 1319748 h 2323145"/>
              <a:gd name="connsiteX68" fmla="*/ 7515052 w 11269336"/>
              <a:gd name="connsiteY68" fmla="*/ 1336718 h 2323145"/>
              <a:gd name="connsiteX69" fmla="*/ 7507193 w 11269336"/>
              <a:gd name="connsiteY69" fmla="*/ 1334617 h 2323145"/>
              <a:gd name="connsiteX70" fmla="*/ 7461694 w 11269336"/>
              <a:gd name="connsiteY70" fmla="*/ 1375866 h 2323145"/>
              <a:gd name="connsiteX71" fmla="*/ 7377571 w 11269336"/>
              <a:gd name="connsiteY71" fmla="*/ 1400128 h 2323145"/>
              <a:gd name="connsiteX72" fmla="*/ 7311261 w 11269336"/>
              <a:gd name="connsiteY72" fmla="*/ 1412652 h 2323145"/>
              <a:gd name="connsiteX73" fmla="*/ 7275307 w 11269336"/>
              <a:gd name="connsiteY73" fmla="*/ 1422171 h 2323145"/>
              <a:gd name="connsiteX74" fmla="*/ 7247783 w 11269336"/>
              <a:gd name="connsiteY74" fmla="*/ 1426330 h 2323145"/>
              <a:gd name="connsiteX75" fmla="*/ 7185047 w 11269336"/>
              <a:gd name="connsiteY75" fmla="*/ 1451812 h 2323145"/>
              <a:gd name="connsiteX76" fmla="*/ 7084117 w 11269336"/>
              <a:gd name="connsiteY76" fmla="*/ 1500281 h 2323145"/>
              <a:gd name="connsiteX77" fmla="*/ 7062011 w 11269336"/>
              <a:gd name="connsiteY77" fmla="*/ 1509183 h 2323145"/>
              <a:gd name="connsiteX78" fmla="*/ 7040555 w 11269336"/>
              <a:gd name="connsiteY78" fmla="*/ 1511207 h 2323145"/>
              <a:gd name="connsiteX79" fmla="*/ 7033438 w 11269336"/>
              <a:gd name="connsiteY79" fmla="*/ 1506772 h 2323145"/>
              <a:gd name="connsiteX80" fmla="*/ 7020886 w 11269336"/>
              <a:gd name="connsiteY80" fmla="*/ 1510764 h 2323145"/>
              <a:gd name="connsiteX81" fmla="*/ 7017033 w 11269336"/>
              <a:gd name="connsiteY81" fmla="*/ 1510650 h 2323145"/>
              <a:gd name="connsiteX82" fmla="*/ 6995460 w 11269336"/>
              <a:gd name="connsiteY82" fmla="*/ 1511173 h 2323145"/>
              <a:gd name="connsiteX83" fmla="*/ 6962144 w 11269336"/>
              <a:gd name="connsiteY83" fmla="*/ 1541508 h 2323145"/>
              <a:gd name="connsiteX84" fmla="*/ 6910674 w 11269336"/>
              <a:gd name="connsiteY84" fmla="*/ 1554793 h 2323145"/>
              <a:gd name="connsiteX85" fmla="*/ 6732152 w 11269336"/>
              <a:gd name="connsiteY85" fmla="*/ 1642538 h 2323145"/>
              <a:gd name="connsiteX86" fmla="*/ 6694106 w 11269336"/>
              <a:gd name="connsiteY86" fmla="*/ 1632377 h 2323145"/>
              <a:gd name="connsiteX87" fmla="*/ 6617223 w 11269336"/>
              <a:gd name="connsiteY87" fmla="*/ 1659889 h 2323145"/>
              <a:gd name="connsiteX88" fmla="*/ 6521138 w 11269336"/>
              <a:gd name="connsiteY88" fmla="*/ 1744340 h 2323145"/>
              <a:gd name="connsiteX89" fmla="*/ 6380677 w 11269336"/>
              <a:gd name="connsiteY89" fmla="*/ 1796883 h 2323145"/>
              <a:gd name="connsiteX90" fmla="*/ 6374897 w 11269336"/>
              <a:gd name="connsiteY90" fmla="*/ 1809910 h 2323145"/>
              <a:gd name="connsiteX91" fmla="*/ 6364545 w 11269336"/>
              <a:gd name="connsiteY91" fmla="*/ 1820090 h 2323145"/>
              <a:gd name="connsiteX92" fmla="*/ 6362126 w 11269336"/>
              <a:gd name="connsiteY92" fmla="*/ 1819991 h 2323145"/>
              <a:gd name="connsiteX93" fmla="*/ 6346673 w 11269336"/>
              <a:gd name="connsiteY93" fmla="*/ 1827824 h 2323145"/>
              <a:gd name="connsiteX94" fmla="*/ 6345588 w 11269336"/>
              <a:gd name="connsiteY94" fmla="*/ 1832232 h 2323145"/>
              <a:gd name="connsiteX95" fmla="*/ 6335708 w 11269336"/>
              <a:gd name="connsiteY95" fmla="*/ 1838451 h 2323145"/>
              <a:gd name="connsiteX96" fmla="*/ 6318182 w 11269336"/>
              <a:gd name="connsiteY96" fmla="*/ 1852975 h 2323145"/>
              <a:gd name="connsiteX97" fmla="*/ 6313084 w 11269336"/>
              <a:gd name="connsiteY97" fmla="*/ 1853561 h 2323145"/>
              <a:gd name="connsiteX98" fmla="*/ 6283816 w 11269336"/>
              <a:gd name="connsiteY98" fmla="*/ 1872148 h 2323145"/>
              <a:gd name="connsiteX99" fmla="*/ 6282550 w 11269336"/>
              <a:gd name="connsiteY99" fmla="*/ 1871392 h 2323145"/>
              <a:gd name="connsiteX100" fmla="*/ 6270527 w 11269336"/>
              <a:gd name="connsiteY100" fmla="*/ 1872208 h 2323145"/>
              <a:gd name="connsiteX101" fmla="*/ 6249518 w 11269336"/>
              <a:gd name="connsiteY101" fmla="*/ 1876079 h 2323145"/>
              <a:gd name="connsiteX102" fmla="*/ 6190386 w 11269336"/>
              <a:gd name="connsiteY102" fmla="*/ 1872478 h 2323145"/>
              <a:gd name="connsiteX103" fmla="*/ 6159777 w 11269336"/>
              <a:gd name="connsiteY103" fmla="*/ 1891745 h 2323145"/>
              <a:gd name="connsiteX104" fmla="*/ 6153131 w 11269336"/>
              <a:gd name="connsiteY104" fmla="*/ 1895079 h 2323145"/>
              <a:gd name="connsiteX105" fmla="*/ 6152798 w 11269336"/>
              <a:gd name="connsiteY105" fmla="*/ 1894920 h 2323145"/>
              <a:gd name="connsiteX106" fmla="*/ 6145388 w 11269336"/>
              <a:gd name="connsiteY106" fmla="*/ 1897990 h 2323145"/>
              <a:gd name="connsiteX107" fmla="*/ 6141014 w 11269336"/>
              <a:gd name="connsiteY107" fmla="*/ 1901155 h 2323145"/>
              <a:gd name="connsiteX108" fmla="*/ 6128122 w 11269336"/>
              <a:gd name="connsiteY108" fmla="*/ 1907623 h 2323145"/>
              <a:gd name="connsiteX109" fmla="*/ 6122351 w 11269336"/>
              <a:gd name="connsiteY109" fmla="*/ 1908359 h 2323145"/>
              <a:gd name="connsiteX110" fmla="*/ 6064750 w 11269336"/>
              <a:gd name="connsiteY110" fmla="*/ 1896394 h 2323145"/>
              <a:gd name="connsiteX111" fmla="*/ 5964230 w 11269336"/>
              <a:gd name="connsiteY111" fmla="*/ 1910038 h 2323145"/>
              <a:gd name="connsiteX112" fmla="*/ 5865399 w 11269336"/>
              <a:gd name="connsiteY112" fmla="*/ 1926966 h 2323145"/>
              <a:gd name="connsiteX113" fmla="*/ 5829951 w 11269336"/>
              <a:gd name="connsiteY113" fmla="*/ 1934755 h 2323145"/>
              <a:gd name="connsiteX114" fmla="*/ 5765285 w 11269336"/>
              <a:gd name="connsiteY114" fmla="*/ 1941322 h 2323145"/>
              <a:gd name="connsiteX115" fmla="*/ 5734750 w 11269336"/>
              <a:gd name="connsiteY115" fmla="*/ 1939793 h 2323145"/>
              <a:gd name="connsiteX116" fmla="*/ 5733569 w 11269336"/>
              <a:gd name="connsiteY116" fmla="*/ 1940505 h 2323145"/>
              <a:gd name="connsiteX117" fmla="*/ 5730329 w 11269336"/>
              <a:gd name="connsiteY117" fmla="*/ 1937845 h 2323145"/>
              <a:gd name="connsiteX118" fmla="*/ 5724661 w 11269336"/>
              <a:gd name="connsiteY118" fmla="*/ 1937455 h 2323145"/>
              <a:gd name="connsiteX119" fmla="*/ 5710186 w 11269336"/>
              <a:gd name="connsiteY119" fmla="*/ 1941370 h 2323145"/>
              <a:gd name="connsiteX120" fmla="*/ 5704910 w 11269336"/>
              <a:gd name="connsiteY120" fmla="*/ 1943663 h 2323145"/>
              <a:gd name="connsiteX121" fmla="*/ 5696836 w 11269336"/>
              <a:gd name="connsiteY121" fmla="*/ 1945271 h 2323145"/>
              <a:gd name="connsiteX122" fmla="*/ 5696583 w 11269336"/>
              <a:gd name="connsiteY122" fmla="*/ 1945050 h 2323145"/>
              <a:gd name="connsiteX123" fmla="*/ 5689123 w 11269336"/>
              <a:gd name="connsiteY123" fmla="*/ 1947067 h 2323145"/>
              <a:gd name="connsiteX124" fmla="*/ 5653291 w 11269336"/>
              <a:gd name="connsiteY124" fmla="*/ 1960245 h 2323145"/>
              <a:gd name="connsiteX125" fmla="*/ 5599385 w 11269336"/>
              <a:gd name="connsiteY125" fmla="*/ 1945198 h 2323145"/>
              <a:gd name="connsiteX126" fmla="*/ 5578300 w 11269336"/>
              <a:gd name="connsiteY126" fmla="*/ 1944963 h 2323145"/>
              <a:gd name="connsiteX127" fmla="*/ 5566758 w 11269336"/>
              <a:gd name="connsiteY127" fmla="*/ 1943441 h 2323145"/>
              <a:gd name="connsiteX128" fmla="*/ 5565857 w 11269336"/>
              <a:gd name="connsiteY128" fmla="*/ 1942445 h 2323145"/>
              <a:gd name="connsiteX129" fmla="*/ 5531534 w 11269336"/>
              <a:gd name="connsiteY129" fmla="*/ 1955208 h 2323145"/>
              <a:gd name="connsiteX130" fmla="*/ 5526552 w 11269336"/>
              <a:gd name="connsiteY130" fmla="*/ 1954799 h 2323145"/>
              <a:gd name="connsiteX131" fmla="*/ 5504723 w 11269336"/>
              <a:gd name="connsiteY131" fmla="*/ 1965811 h 2323145"/>
              <a:gd name="connsiteX132" fmla="*/ 5493156 w 11269336"/>
              <a:gd name="connsiteY132" fmla="*/ 1970063 h 2323145"/>
              <a:gd name="connsiteX133" fmla="*/ 5490486 w 11269336"/>
              <a:gd name="connsiteY133" fmla="*/ 1974227 h 2323145"/>
              <a:gd name="connsiteX134" fmla="*/ 5473107 w 11269336"/>
              <a:gd name="connsiteY134" fmla="*/ 1979001 h 2323145"/>
              <a:gd name="connsiteX135" fmla="*/ 5470885 w 11269336"/>
              <a:gd name="connsiteY135" fmla="*/ 1978432 h 2323145"/>
              <a:gd name="connsiteX136" fmla="*/ 5457393 w 11269336"/>
              <a:gd name="connsiteY136" fmla="*/ 1986525 h 2323145"/>
              <a:gd name="connsiteX137" fmla="*/ 5447102 w 11269336"/>
              <a:gd name="connsiteY137" fmla="*/ 1998329 h 2323145"/>
              <a:gd name="connsiteX138" fmla="*/ 5159151 w 11269336"/>
              <a:gd name="connsiteY138" fmla="*/ 2029640 h 2323145"/>
              <a:gd name="connsiteX139" fmla="*/ 5041688 w 11269336"/>
              <a:gd name="connsiteY139" fmla="*/ 2022334 h 2323145"/>
              <a:gd name="connsiteX140" fmla="*/ 4860988 w 11269336"/>
              <a:gd name="connsiteY140" fmla="*/ 2135698 h 2323145"/>
              <a:gd name="connsiteX141" fmla="*/ 4807902 w 11269336"/>
              <a:gd name="connsiteY141" fmla="*/ 2138894 h 2323145"/>
              <a:gd name="connsiteX142" fmla="*/ 4765388 w 11269336"/>
              <a:gd name="connsiteY142" fmla="*/ 2162525 h 2323145"/>
              <a:gd name="connsiteX143" fmla="*/ 4745033 w 11269336"/>
              <a:gd name="connsiteY143" fmla="*/ 2158859 h 2323145"/>
              <a:gd name="connsiteX144" fmla="*/ 4741475 w 11269336"/>
              <a:gd name="connsiteY144" fmla="*/ 2157998 h 2323145"/>
              <a:gd name="connsiteX145" fmla="*/ 4728247 w 11269336"/>
              <a:gd name="connsiteY145" fmla="*/ 2159526 h 2323145"/>
              <a:gd name="connsiteX146" fmla="*/ 4723263 w 11269336"/>
              <a:gd name="connsiteY146" fmla="*/ 2153742 h 2323145"/>
              <a:gd name="connsiteX147" fmla="*/ 4702453 w 11269336"/>
              <a:gd name="connsiteY147" fmla="*/ 2151586 h 2323145"/>
              <a:gd name="connsiteX148" fmla="*/ 4678455 w 11269336"/>
              <a:gd name="connsiteY148" fmla="*/ 2156131 h 2323145"/>
              <a:gd name="connsiteX149" fmla="*/ 4593061 w 11269336"/>
              <a:gd name="connsiteY149" fmla="*/ 2171597 h 2323145"/>
              <a:gd name="connsiteX150" fmla="*/ 4579902 w 11269336"/>
              <a:gd name="connsiteY150" fmla="*/ 2177927 h 2323145"/>
              <a:gd name="connsiteX151" fmla="*/ 4533444 w 11269336"/>
              <a:gd name="connsiteY151" fmla="*/ 2181200 h 2323145"/>
              <a:gd name="connsiteX152" fmla="*/ 4492832 w 11269336"/>
              <a:gd name="connsiteY152" fmla="*/ 2188033 h 2323145"/>
              <a:gd name="connsiteX153" fmla="*/ 4467257 w 11269336"/>
              <a:gd name="connsiteY153" fmla="*/ 2196121 h 2323145"/>
              <a:gd name="connsiteX154" fmla="*/ 4459937 w 11269336"/>
              <a:gd name="connsiteY154" fmla="*/ 2195182 h 2323145"/>
              <a:gd name="connsiteX155" fmla="*/ 4433312 w 11269336"/>
              <a:gd name="connsiteY155" fmla="*/ 2199004 h 2323145"/>
              <a:gd name="connsiteX156" fmla="*/ 4420601 w 11269336"/>
              <a:gd name="connsiteY156" fmla="*/ 2205158 h 2323145"/>
              <a:gd name="connsiteX157" fmla="*/ 4405765 w 11269336"/>
              <a:gd name="connsiteY157" fmla="*/ 2199902 h 2323145"/>
              <a:gd name="connsiteX158" fmla="*/ 4401354 w 11269336"/>
              <a:gd name="connsiteY158" fmla="*/ 2194745 h 2323145"/>
              <a:gd name="connsiteX159" fmla="*/ 4383151 w 11269336"/>
              <a:gd name="connsiteY159" fmla="*/ 2201140 h 2323145"/>
              <a:gd name="connsiteX160" fmla="*/ 4366646 w 11269336"/>
              <a:gd name="connsiteY160" fmla="*/ 2198564 h 2323145"/>
              <a:gd name="connsiteX161" fmla="*/ 4354009 w 11269336"/>
              <a:gd name="connsiteY161" fmla="*/ 2204984 h 2323145"/>
              <a:gd name="connsiteX162" fmla="*/ 4348284 w 11269336"/>
              <a:gd name="connsiteY162" fmla="*/ 2205270 h 2323145"/>
              <a:gd name="connsiteX163" fmla="*/ 4333906 w 11269336"/>
              <a:gd name="connsiteY163" fmla="*/ 2205251 h 2323145"/>
              <a:gd name="connsiteX164" fmla="*/ 4308819 w 11269336"/>
              <a:gd name="connsiteY164" fmla="*/ 2203822 h 2323145"/>
              <a:gd name="connsiteX165" fmla="*/ 4301210 w 11269336"/>
              <a:gd name="connsiteY165" fmla="*/ 2204456 h 2323145"/>
              <a:gd name="connsiteX166" fmla="*/ 4283095 w 11269336"/>
              <a:gd name="connsiteY166" fmla="*/ 2198177 h 2323145"/>
              <a:gd name="connsiteX167" fmla="*/ 4250119 w 11269336"/>
              <a:gd name="connsiteY167" fmla="*/ 2196342 h 2323145"/>
              <a:gd name="connsiteX168" fmla="*/ 4189203 w 11269336"/>
              <a:gd name="connsiteY168" fmla="*/ 2178994 h 2323145"/>
              <a:gd name="connsiteX169" fmla="*/ 4154035 w 11269336"/>
              <a:gd name="connsiteY169" fmla="*/ 2171950 h 2323145"/>
              <a:gd name="connsiteX170" fmla="*/ 4129569 w 11269336"/>
              <a:gd name="connsiteY170" fmla="*/ 2163850 h 2323145"/>
              <a:gd name="connsiteX171" fmla="*/ 4061250 w 11269336"/>
              <a:gd name="connsiteY171" fmla="*/ 2159236 h 2323145"/>
              <a:gd name="connsiteX172" fmla="*/ 3945480 w 11269336"/>
              <a:gd name="connsiteY172" fmla="*/ 2158279 h 2323145"/>
              <a:gd name="connsiteX173" fmla="*/ 3921468 w 11269336"/>
              <a:gd name="connsiteY173" fmla="*/ 2156588 h 2323145"/>
              <a:gd name="connsiteX174" fmla="*/ 3903348 w 11269336"/>
              <a:gd name="connsiteY174" fmla="*/ 2149220 h 2323145"/>
              <a:gd name="connsiteX175" fmla="*/ 3901342 w 11269336"/>
              <a:gd name="connsiteY175" fmla="*/ 2142355 h 2323145"/>
              <a:gd name="connsiteX176" fmla="*/ 3888539 w 11269336"/>
              <a:gd name="connsiteY176" fmla="*/ 2140476 h 2323145"/>
              <a:gd name="connsiteX177" fmla="*/ 3885662 w 11269336"/>
              <a:gd name="connsiteY177" fmla="*/ 2138740 h 2323145"/>
              <a:gd name="connsiteX178" fmla="*/ 3868627 w 11269336"/>
              <a:gd name="connsiteY178" fmla="*/ 2130023 h 2323145"/>
              <a:gd name="connsiteX179" fmla="*/ 3819177 w 11269336"/>
              <a:gd name="connsiteY179" fmla="*/ 2142111 h 2323145"/>
              <a:gd name="connsiteX180" fmla="*/ 3769100 w 11269336"/>
              <a:gd name="connsiteY180" fmla="*/ 2131731 h 2323145"/>
              <a:gd name="connsiteX181" fmla="*/ 3562752 w 11269336"/>
              <a:gd name="connsiteY181" fmla="*/ 2131785 h 2323145"/>
              <a:gd name="connsiteX182" fmla="*/ 3541402 w 11269336"/>
              <a:gd name="connsiteY182" fmla="*/ 2106821 h 2323145"/>
              <a:gd name="connsiteX183" fmla="*/ 3365341 w 11269336"/>
              <a:gd name="connsiteY183" fmla="*/ 2077638 h 2323145"/>
              <a:gd name="connsiteX184" fmla="*/ 3170922 w 11269336"/>
              <a:gd name="connsiteY184" fmla="*/ 2115957 h 2323145"/>
              <a:gd name="connsiteX185" fmla="*/ 3156256 w 11269336"/>
              <a:gd name="connsiteY185" fmla="*/ 2124773 h 2323145"/>
              <a:gd name="connsiteX186" fmla="*/ 3140298 w 11269336"/>
              <a:gd name="connsiteY186" fmla="*/ 2129182 h 2323145"/>
              <a:gd name="connsiteX187" fmla="*/ 3138514 w 11269336"/>
              <a:gd name="connsiteY187" fmla="*/ 2128069 h 2323145"/>
              <a:gd name="connsiteX188" fmla="*/ 3120467 w 11269336"/>
              <a:gd name="connsiteY188" fmla="*/ 2128281 h 2323145"/>
              <a:gd name="connsiteX189" fmla="*/ 3116175 w 11269336"/>
              <a:gd name="connsiteY189" fmla="*/ 2131633 h 2323145"/>
              <a:gd name="connsiteX190" fmla="*/ 3103685 w 11269336"/>
              <a:gd name="connsiteY190" fmla="*/ 2132814 h 2323145"/>
              <a:gd name="connsiteX191" fmla="*/ 3078794 w 11269336"/>
              <a:gd name="connsiteY191" fmla="*/ 2137935 h 2323145"/>
              <a:gd name="connsiteX192" fmla="*/ 3074407 w 11269336"/>
              <a:gd name="connsiteY192" fmla="*/ 2136274 h 2323145"/>
              <a:gd name="connsiteX193" fmla="*/ 3037285 w 11269336"/>
              <a:gd name="connsiteY193" fmla="*/ 2139919 h 2323145"/>
              <a:gd name="connsiteX194" fmla="*/ 3036901 w 11269336"/>
              <a:gd name="connsiteY194" fmla="*/ 2138726 h 2323145"/>
              <a:gd name="connsiteX195" fmla="*/ 3026996 w 11269336"/>
              <a:gd name="connsiteY195" fmla="*/ 2134322 h 2323145"/>
              <a:gd name="connsiteX196" fmla="*/ 3007772 w 11269336"/>
              <a:gd name="connsiteY196" fmla="*/ 2128742 h 2323145"/>
              <a:gd name="connsiteX197" fmla="*/ 2965030 w 11269336"/>
              <a:gd name="connsiteY197" fmla="*/ 2100494 h 2323145"/>
              <a:gd name="connsiteX198" fmla="*/ 2926342 w 11269336"/>
              <a:gd name="connsiteY198" fmla="*/ 2104155 h 2323145"/>
              <a:gd name="connsiteX199" fmla="*/ 2918608 w 11269336"/>
              <a:gd name="connsiteY199" fmla="*/ 2104215 h 2323145"/>
              <a:gd name="connsiteX200" fmla="*/ 2918475 w 11269336"/>
              <a:gd name="connsiteY200" fmla="*/ 2103937 h 2323145"/>
              <a:gd name="connsiteX201" fmla="*/ 2910360 w 11269336"/>
              <a:gd name="connsiteY201" fmla="*/ 2103444 h 2323145"/>
              <a:gd name="connsiteX202" fmla="*/ 2904507 w 11269336"/>
              <a:gd name="connsiteY202" fmla="*/ 2104326 h 2323145"/>
              <a:gd name="connsiteX203" fmla="*/ 2889503 w 11269336"/>
              <a:gd name="connsiteY203" fmla="*/ 2104443 h 2323145"/>
              <a:gd name="connsiteX204" fmla="*/ 2884480 w 11269336"/>
              <a:gd name="connsiteY204" fmla="*/ 2102626 h 2323145"/>
              <a:gd name="connsiteX205" fmla="*/ 2882689 w 11269336"/>
              <a:gd name="connsiteY205" fmla="*/ 2099228 h 2323145"/>
              <a:gd name="connsiteX206" fmla="*/ 2881291 w 11269336"/>
              <a:gd name="connsiteY206" fmla="*/ 2099618 h 2323145"/>
              <a:gd name="connsiteX207" fmla="*/ 2853979 w 11269336"/>
              <a:gd name="connsiteY207" fmla="*/ 2090388 h 2323145"/>
              <a:gd name="connsiteX208" fmla="*/ 2791790 w 11269336"/>
              <a:gd name="connsiteY208" fmla="*/ 2080332 h 2323145"/>
              <a:gd name="connsiteX209" fmla="*/ 2755844 w 11269336"/>
              <a:gd name="connsiteY209" fmla="*/ 2078874 h 2323145"/>
              <a:gd name="connsiteX210" fmla="*/ 2657742 w 11269336"/>
              <a:gd name="connsiteY210" fmla="*/ 2070179 h 2323145"/>
              <a:gd name="connsiteX211" fmla="*/ 2559549 w 11269336"/>
              <a:gd name="connsiteY211" fmla="*/ 2057873 h 2323145"/>
              <a:gd name="connsiteX212" fmla="*/ 2512054 w 11269336"/>
              <a:gd name="connsiteY212" fmla="*/ 2031671 h 2323145"/>
              <a:gd name="connsiteX213" fmla="*/ 2506437 w 11269336"/>
              <a:gd name="connsiteY213" fmla="*/ 2030918 h 2323145"/>
              <a:gd name="connsiteX214" fmla="*/ 2491752 w 11269336"/>
              <a:gd name="connsiteY214" fmla="*/ 2033906 h 2323145"/>
              <a:gd name="connsiteX215" fmla="*/ 2486338 w 11269336"/>
              <a:gd name="connsiteY215" fmla="*/ 2035862 h 2323145"/>
              <a:gd name="connsiteX216" fmla="*/ 2478186 w 11269336"/>
              <a:gd name="connsiteY216" fmla="*/ 2036953 h 2323145"/>
              <a:gd name="connsiteX217" fmla="*/ 2477950 w 11269336"/>
              <a:gd name="connsiteY217" fmla="*/ 2036715 h 2323145"/>
              <a:gd name="connsiteX218" fmla="*/ 2470381 w 11269336"/>
              <a:gd name="connsiteY218" fmla="*/ 2038256 h 2323145"/>
              <a:gd name="connsiteX219" fmla="*/ 2433781 w 11269336"/>
              <a:gd name="connsiteY219" fmla="*/ 2049140 h 2323145"/>
              <a:gd name="connsiteX220" fmla="*/ 2381172 w 11269336"/>
              <a:gd name="connsiteY220" fmla="*/ 2030645 h 2323145"/>
              <a:gd name="connsiteX221" fmla="*/ 2360198 w 11269336"/>
              <a:gd name="connsiteY221" fmla="*/ 2029059 h 2323145"/>
              <a:gd name="connsiteX222" fmla="*/ 2348815 w 11269336"/>
              <a:gd name="connsiteY222" fmla="*/ 2026798 h 2323145"/>
              <a:gd name="connsiteX223" fmla="*/ 2347988 w 11269336"/>
              <a:gd name="connsiteY223" fmla="*/ 2025745 h 2323145"/>
              <a:gd name="connsiteX224" fmla="*/ 2312920 w 11269336"/>
              <a:gd name="connsiteY224" fmla="*/ 2036311 h 2323145"/>
              <a:gd name="connsiteX225" fmla="*/ 2307986 w 11269336"/>
              <a:gd name="connsiteY225" fmla="*/ 2035583 h 2323145"/>
              <a:gd name="connsiteX226" fmla="*/ 2285481 w 11269336"/>
              <a:gd name="connsiteY226" fmla="*/ 2045197 h 2323145"/>
              <a:gd name="connsiteX227" fmla="*/ 2273666 w 11269336"/>
              <a:gd name="connsiteY227" fmla="*/ 2048710 h 2323145"/>
              <a:gd name="connsiteX228" fmla="*/ 2270719 w 11269336"/>
              <a:gd name="connsiteY228" fmla="*/ 2052702 h 2323145"/>
              <a:gd name="connsiteX229" fmla="*/ 2253080 w 11269336"/>
              <a:gd name="connsiteY229" fmla="*/ 2056363 h 2323145"/>
              <a:gd name="connsiteX230" fmla="*/ 2250906 w 11269336"/>
              <a:gd name="connsiteY230" fmla="*/ 2055654 h 2323145"/>
              <a:gd name="connsiteX231" fmla="*/ 2236905 w 11269336"/>
              <a:gd name="connsiteY231" fmla="*/ 2062882 h 2323145"/>
              <a:gd name="connsiteX232" fmla="*/ 2225830 w 11269336"/>
              <a:gd name="connsiteY232" fmla="*/ 2074027 h 2323145"/>
              <a:gd name="connsiteX233" fmla="*/ 2073776 w 11269336"/>
              <a:gd name="connsiteY233" fmla="*/ 2089244 h 2323145"/>
              <a:gd name="connsiteX234" fmla="*/ 1948256 w 11269336"/>
              <a:gd name="connsiteY234" fmla="*/ 2146616 h 2323145"/>
              <a:gd name="connsiteX235" fmla="*/ 1865582 w 11269336"/>
              <a:gd name="connsiteY235" fmla="*/ 2153738 h 2323145"/>
              <a:gd name="connsiteX236" fmla="*/ 1835210 w 11269336"/>
              <a:gd name="connsiteY236" fmla="*/ 2134244 h 2323145"/>
              <a:gd name="connsiteX237" fmla="*/ 1632661 w 11269336"/>
              <a:gd name="connsiteY237" fmla="*/ 2173882 h 2323145"/>
              <a:gd name="connsiteX238" fmla="*/ 1579590 w 11269336"/>
              <a:gd name="connsiteY238" fmla="*/ 2173680 h 2323145"/>
              <a:gd name="connsiteX239" fmla="*/ 1535601 w 11269336"/>
              <a:gd name="connsiteY239" fmla="*/ 2194590 h 2323145"/>
              <a:gd name="connsiteX240" fmla="*/ 1515594 w 11269336"/>
              <a:gd name="connsiteY240" fmla="*/ 2189622 h 2323145"/>
              <a:gd name="connsiteX241" fmla="*/ 1512113 w 11269336"/>
              <a:gd name="connsiteY241" fmla="*/ 2188534 h 2323145"/>
              <a:gd name="connsiteX242" fmla="*/ 1498838 w 11269336"/>
              <a:gd name="connsiteY242" fmla="*/ 2189213 h 2323145"/>
              <a:gd name="connsiteX243" fmla="*/ 1494279 w 11269336"/>
              <a:gd name="connsiteY243" fmla="*/ 2183112 h 2323145"/>
              <a:gd name="connsiteX244" fmla="*/ 1473714 w 11269336"/>
              <a:gd name="connsiteY244" fmla="*/ 2179625 h 2323145"/>
              <a:gd name="connsiteX245" fmla="*/ 1449503 w 11269336"/>
              <a:gd name="connsiteY245" fmla="*/ 2182633 h 2323145"/>
              <a:gd name="connsiteX246" fmla="*/ 1266687 w 11269336"/>
              <a:gd name="connsiteY246" fmla="*/ 2212688 h 2323145"/>
              <a:gd name="connsiteX247" fmla="*/ 1239614 w 11269336"/>
              <a:gd name="connsiteY247" fmla="*/ 2209727 h 2323145"/>
              <a:gd name="connsiteX248" fmla="*/ 1202436 w 11269336"/>
              <a:gd name="connsiteY248" fmla="*/ 2209817 h 2323145"/>
              <a:gd name="connsiteX249" fmla="*/ 1136097 w 11269336"/>
              <a:gd name="connsiteY249" fmla="*/ 2205112 h 2323145"/>
              <a:gd name="connsiteX250" fmla="*/ 988232 w 11269336"/>
              <a:gd name="connsiteY250" fmla="*/ 2235635 h 2323145"/>
              <a:gd name="connsiteX251" fmla="*/ 981959 w 11269336"/>
              <a:gd name="connsiteY251" fmla="*/ 2231607 h 2323145"/>
              <a:gd name="connsiteX252" fmla="*/ 938600 w 11269336"/>
              <a:gd name="connsiteY252" fmla="*/ 2238113 h 2323145"/>
              <a:gd name="connsiteX253" fmla="*/ 791788 w 11269336"/>
              <a:gd name="connsiteY253" fmla="*/ 2293224 h 2323145"/>
              <a:gd name="connsiteX254" fmla="*/ 706914 w 11269336"/>
              <a:gd name="connsiteY254" fmla="*/ 2305046 h 2323145"/>
              <a:gd name="connsiteX255" fmla="*/ 675971 w 11269336"/>
              <a:gd name="connsiteY255" fmla="*/ 2304030 h 2323145"/>
              <a:gd name="connsiteX256" fmla="*/ 624180 w 11269336"/>
              <a:gd name="connsiteY256" fmla="*/ 2302650 h 2323145"/>
              <a:gd name="connsiteX257" fmla="*/ 583453 w 11269336"/>
              <a:gd name="connsiteY257" fmla="*/ 2288788 h 2323145"/>
              <a:gd name="connsiteX258" fmla="*/ 540946 w 11269336"/>
              <a:gd name="connsiteY258" fmla="*/ 2292721 h 2323145"/>
              <a:gd name="connsiteX259" fmla="*/ 533680 w 11269336"/>
              <a:gd name="connsiteY259" fmla="*/ 2310233 h 2323145"/>
              <a:gd name="connsiteX260" fmla="*/ 487366 w 11269336"/>
              <a:gd name="connsiteY260" fmla="*/ 2309053 h 2323145"/>
              <a:gd name="connsiteX261" fmla="*/ 416820 w 11269336"/>
              <a:gd name="connsiteY261" fmla="*/ 2305443 h 2323145"/>
              <a:gd name="connsiteX262" fmla="*/ 376805 w 11269336"/>
              <a:gd name="connsiteY262" fmla="*/ 2307647 h 2323145"/>
              <a:gd name="connsiteX263" fmla="*/ 266777 w 11269336"/>
              <a:gd name="connsiteY263" fmla="*/ 2309012 h 2323145"/>
              <a:gd name="connsiteX264" fmla="*/ 156013 w 11269336"/>
              <a:gd name="connsiteY264" fmla="*/ 2306832 h 2323145"/>
              <a:gd name="connsiteX265" fmla="*/ 87258 w 11269336"/>
              <a:gd name="connsiteY265" fmla="*/ 2285511 h 2323145"/>
              <a:gd name="connsiteX266" fmla="*/ 23798 w 11269336"/>
              <a:gd name="connsiteY266" fmla="*/ 2281822 h 2323145"/>
              <a:gd name="connsiteX267" fmla="*/ 0 w 11269336"/>
              <a:gd name="connsiteY267" fmla="*/ 2285369 h 2323145"/>
              <a:gd name="connsiteX268" fmla="*/ 0 w 11269336"/>
              <a:gd name="connsiteY268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795998 w 11269336"/>
              <a:gd name="connsiteY32" fmla="*/ 863337 h 2323145"/>
              <a:gd name="connsiteX33" fmla="*/ 8776970 w 11269336"/>
              <a:gd name="connsiteY33" fmla="*/ 885177 h 2323145"/>
              <a:gd name="connsiteX34" fmla="*/ 8755719 w 11269336"/>
              <a:gd name="connsiteY34" fmla="*/ 889754 h 2323145"/>
              <a:gd name="connsiteX35" fmla="*/ 8743257 w 11269336"/>
              <a:gd name="connsiteY35" fmla="*/ 904723 h 2323145"/>
              <a:gd name="connsiteX36" fmla="*/ 8721366 w 11269336"/>
              <a:gd name="connsiteY36" fmla="*/ 904711 h 2323145"/>
              <a:gd name="connsiteX37" fmla="*/ 8678353 w 11269336"/>
              <a:gd name="connsiteY37" fmla="*/ 926318 h 2323145"/>
              <a:gd name="connsiteX38" fmla="*/ 8636849 w 11269336"/>
              <a:gd name="connsiteY38" fmla="*/ 937900 h 2323145"/>
              <a:gd name="connsiteX39" fmla="*/ 8620213 w 11269336"/>
              <a:gd name="connsiteY39" fmla="*/ 943068 h 2323145"/>
              <a:gd name="connsiteX40" fmla="*/ 8612581 w 11269336"/>
              <a:gd name="connsiteY40" fmla="*/ 952695 h 2323145"/>
              <a:gd name="connsiteX41" fmla="*/ 8589038 w 11269336"/>
              <a:gd name="connsiteY41" fmla="*/ 963892 h 2323145"/>
              <a:gd name="connsiteX42" fmla="*/ 8579950 w 11269336"/>
              <a:gd name="connsiteY42" fmla="*/ 960899 h 2323145"/>
              <a:gd name="connsiteX43" fmla="*/ 8579319 w 11269336"/>
              <a:gd name="connsiteY43" fmla="*/ 965630 h 2323145"/>
              <a:gd name="connsiteX44" fmla="*/ 8547429 w 11269336"/>
              <a:gd name="connsiteY44" fmla="*/ 984506 h 2323145"/>
              <a:gd name="connsiteX45" fmla="*/ 8478704 w 11269336"/>
              <a:gd name="connsiteY45" fmla="*/ 1025490 h 2323145"/>
              <a:gd name="connsiteX46" fmla="*/ 8461421 w 11269336"/>
              <a:gd name="connsiteY46" fmla="*/ 1035512 h 2323145"/>
              <a:gd name="connsiteX47" fmla="*/ 8445003 w 11269336"/>
              <a:gd name="connsiteY47" fmla="*/ 1036851 h 2323145"/>
              <a:gd name="connsiteX48" fmla="*/ 8357350 w 11269336"/>
              <a:gd name="connsiteY48" fmla="*/ 1060213 h 2323145"/>
              <a:gd name="connsiteX49" fmla="*/ 8335565 w 11269336"/>
              <a:gd name="connsiteY49" fmla="*/ 1061151 h 2323145"/>
              <a:gd name="connsiteX50" fmla="*/ 8325267 w 11269336"/>
              <a:gd name="connsiteY50" fmla="*/ 1055919 h 2323145"/>
              <a:gd name="connsiteX51" fmla="*/ 8293586 w 11269336"/>
              <a:gd name="connsiteY51" fmla="*/ 1076144 h 2323145"/>
              <a:gd name="connsiteX52" fmla="*/ 8242405 w 11269336"/>
              <a:gd name="connsiteY52" fmla="*/ 1095960 h 2323145"/>
              <a:gd name="connsiteX53" fmla="*/ 8197391 w 11269336"/>
              <a:gd name="connsiteY53" fmla="*/ 1107746 h 2323145"/>
              <a:gd name="connsiteX54" fmla="*/ 8081474 w 11269336"/>
              <a:gd name="connsiteY54" fmla="*/ 1130125 h 2323145"/>
              <a:gd name="connsiteX55" fmla="*/ 8053585 w 11269336"/>
              <a:gd name="connsiteY55" fmla="*/ 1129169 h 2323145"/>
              <a:gd name="connsiteX56" fmla="*/ 8038422 w 11269336"/>
              <a:gd name="connsiteY56" fmla="*/ 1119092 h 2323145"/>
              <a:gd name="connsiteX57" fmla="*/ 8029450 w 11269336"/>
              <a:gd name="connsiteY57" fmla="*/ 1125592 h 2323145"/>
              <a:gd name="connsiteX58" fmla="*/ 7959552 w 11269336"/>
              <a:gd name="connsiteY58" fmla="*/ 1140188 h 2323145"/>
              <a:gd name="connsiteX59" fmla="*/ 7914188 w 11269336"/>
              <a:gd name="connsiteY59" fmla="*/ 1150862 h 2323145"/>
              <a:gd name="connsiteX60" fmla="*/ 7914918 w 11269336"/>
              <a:gd name="connsiteY60" fmla="*/ 1168758 h 2323145"/>
              <a:gd name="connsiteX61" fmla="*/ 7875510 w 11269336"/>
              <a:gd name="connsiteY61" fmla="*/ 1183153 h 2323145"/>
              <a:gd name="connsiteX62" fmla="*/ 7829932 w 11269336"/>
              <a:gd name="connsiteY62" fmla="*/ 1180782 h 2323145"/>
              <a:gd name="connsiteX63" fmla="*/ 7779182 w 11269336"/>
              <a:gd name="connsiteY63" fmla="*/ 1192665 h 2323145"/>
              <a:gd name="connsiteX64" fmla="*/ 7748774 w 11269336"/>
              <a:gd name="connsiteY64" fmla="*/ 1199586 h 2323145"/>
              <a:gd name="connsiteX65" fmla="*/ 7671846 w 11269336"/>
              <a:gd name="connsiteY65" fmla="*/ 1231966 h 2323145"/>
              <a:gd name="connsiteX66" fmla="*/ 7554146 w 11269336"/>
              <a:gd name="connsiteY66" fmla="*/ 1319748 h 2323145"/>
              <a:gd name="connsiteX67" fmla="*/ 7515052 w 11269336"/>
              <a:gd name="connsiteY67" fmla="*/ 1336718 h 2323145"/>
              <a:gd name="connsiteX68" fmla="*/ 7507193 w 11269336"/>
              <a:gd name="connsiteY68" fmla="*/ 1334617 h 2323145"/>
              <a:gd name="connsiteX69" fmla="*/ 7461694 w 11269336"/>
              <a:gd name="connsiteY69" fmla="*/ 1375866 h 2323145"/>
              <a:gd name="connsiteX70" fmla="*/ 7377571 w 11269336"/>
              <a:gd name="connsiteY70" fmla="*/ 1400128 h 2323145"/>
              <a:gd name="connsiteX71" fmla="*/ 7311261 w 11269336"/>
              <a:gd name="connsiteY71" fmla="*/ 1412652 h 2323145"/>
              <a:gd name="connsiteX72" fmla="*/ 7275307 w 11269336"/>
              <a:gd name="connsiteY72" fmla="*/ 1422171 h 2323145"/>
              <a:gd name="connsiteX73" fmla="*/ 7247783 w 11269336"/>
              <a:gd name="connsiteY73" fmla="*/ 1426330 h 2323145"/>
              <a:gd name="connsiteX74" fmla="*/ 7185047 w 11269336"/>
              <a:gd name="connsiteY74" fmla="*/ 1451812 h 2323145"/>
              <a:gd name="connsiteX75" fmla="*/ 7084117 w 11269336"/>
              <a:gd name="connsiteY75" fmla="*/ 1500281 h 2323145"/>
              <a:gd name="connsiteX76" fmla="*/ 7062011 w 11269336"/>
              <a:gd name="connsiteY76" fmla="*/ 1509183 h 2323145"/>
              <a:gd name="connsiteX77" fmla="*/ 7040555 w 11269336"/>
              <a:gd name="connsiteY77" fmla="*/ 1511207 h 2323145"/>
              <a:gd name="connsiteX78" fmla="*/ 7033438 w 11269336"/>
              <a:gd name="connsiteY78" fmla="*/ 1506772 h 2323145"/>
              <a:gd name="connsiteX79" fmla="*/ 7020886 w 11269336"/>
              <a:gd name="connsiteY79" fmla="*/ 1510764 h 2323145"/>
              <a:gd name="connsiteX80" fmla="*/ 7017033 w 11269336"/>
              <a:gd name="connsiteY80" fmla="*/ 1510650 h 2323145"/>
              <a:gd name="connsiteX81" fmla="*/ 6995460 w 11269336"/>
              <a:gd name="connsiteY81" fmla="*/ 1511173 h 2323145"/>
              <a:gd name="connsiteX82" fmla="*/ 6962144 w 11269336"/>
              <a:gd name="connsiteY82" fmla="*/ 1541508 h 2323145"/>
              <a:gd name="connsiteX83" fmla="*/ 6910674 w 11269336"/>
              <a:gd name="connsiteY83" fmla="*/ 1554793 h 2323145"/>
              <a:gd name="connsiteX84" fmla="*/ 6732152 w 11269336"/>
              <a:gd name="connsiteY84" fmla="*/ 1642538 h 2323145"/>
              <a:gd name="connsiteX85" fmla="*/ 6694106 w 11269336"/>
              <a:gd name="connsiteY85" fmla="*/ 1632377 h 2323145"/>
              <a:gd name="connsiteX86" fmla="*/ 6617223 w 11269336"/>
              <a:gd name="connsiteY86" fmla="*/ 1659889 h 2323145"/>
              <a:gd name="connsiteX87" fmla="*/ 6521138 w 11269336"/>
              <a:gd name="connsiteY87" fmla="*/ 1744340 h 2323145"/>
              <a:gd name="connsiteX88" fmla="*/ 6380677 w 11269336"/>
              <a:gd name="connsiteY88" fmla="*/ 1796883 h 2323145"/>
              <a:gd name="connsiteX89" fmla="*/ 6374897 w 11269336"/>
              <a:gd name="connsiteY89" fmla="*/ 1809910 h 2323145"/>
              <a:gd name="connsiteX90" fmla="*/ 6364545 w 11269336"/>
              <a:gd name="connsiteY90" fmla="*/ 1820090 h 2323145"/>
              <a:gd name="connsiteX91" fmla="*/ 6362126 w 11269336"/>
              <a:gd name="connsiteY91" fmla="*/ 1819991 h 2323145"/>
              <a:gd name="connsiteX92" fmla="*/ 6346673 w 11269336"/>
              <a:gd name="connsiteY92" fmla="*/ 1827824 h 2323145"/>
              <a:gd name="connsiteX93" fmla="*/ 6345588 w 11269336"/>
              <a:gd name="connsiteY93" fmla="*/ 1832232 h 2323145"/>
              <a:gd name="connsiteX94" fmla="*/ 6335708 w 11269336"/>
              <a:gd name="connsiteY94" fmla="*/ 1838451 h 2323145"/>
              <a:gd name="connsiteX95" fmla="*/ 6318182 w 11269336"/>
              <a:gd name="connsiteY95" fmla="*/ 1852975 h 2323145"/>
              <a:gd name="connsiteX96" fmla="*/ 6313084 w 11269336"/>
              <a:gd name="connsiteY96" fmla="*/ 1853561 h 2323145"/>
              <a:gd name="connsiteX97" fmla="*/ 6283816 w 11269336"/>
              <a:gd name="connsiteY97" fmla="*/ 1872148 h 2323145"/>
              <a:gd name="connsiteX98" fmla="*/ 6282550 w 11269336"/>
              <a:gd name="connsiteY98" fmla="*/ 1871392 h 2323145"/>
              <a:gd name="connsiteX99" fmla="*/ 6270527 w 11269336"/>
              <a:gd name="connsiteY99" fmla="*/ 1872208 h 2323145"/>
              <a:gd name="connsiteX100" fmla="*/ 6249518 w 11269336"/>
              <a:gd name="connsiteY100" fmla="*/ 1876079 h 2323145"/>
              <a:gd name="connsiteX101" fmla="*/ 6190386 w 11269336"/>
              <a:gd name="connsiteY101" fmla="*/ 1872478 h 2323145"/>
              <a:gd name="connsiteX102" fmla="*/ 6159777 w 11269336"/>
              <a:gd name="connsiteY102" fmla="*/ 1891745 h 2323145"/>
              <a:gd name="connsiteX103" fmla="*/ 6153131 w 11269336"/>
              <a:gd name="connsiteY103" fmla="*/ 1895079 h 2323145"/>
              <a:gd name="connsiteX104" fmla="*/ 6152798 w 11269336"/>
              <a:gd name="connsiteY104" fmla="*/ 1894920 h 2323145"/>
              <a:gd name="connsiteX105" fmla="*/ 6145388 w 11269336"/>
              <a:gd name="connsiteY105" fmla="*/ 1897990 h 2323145"/>
              <a:gd name="connsiteX106" fmla="*/ 6141014 w 11269336"/>
              <a:gd name="connsiteY106" fmla="*/ 1901155 h 2323145"/>
              <a:gd name="connsiteX107" fmla="*/ 6128122 w 11269336"/>
              <a:gd name="connsiteY107" fmla="*/ 1907623 h 2323145"/>
              <a:gd name="connsiteX108" fmla="*/ 6122351 w 11269336"/>
              <a:gd name="connsiteY108" fmla="*/ 1908359 h 2323145"/>
              <a:gd name="connsiteX109" fmla="*/ 6064750 w 11269336"/>
              <a:gd name="connsiteY109" fmla="*/ 1896394 h 2323145"/>
              <a:gd name="connsiteX110" fmla="*/ 5964230 w 11269336"/>
              <a:gd name="connsiteY110" fmla="*/ 1910038 h 2323145"/>
              <a:gd name="connsiteX111" fmla="*/ 5865399 w 11269336"/>
              <a:gd name="connsiteY111" fmla="*/ 1926966 h 2323145"/>
              <a:gd name="connsiteX112" fmla="*/ 5829951 w 11269336"/>
              <a:gd name="connsiteY112" fmla="*/ 1934755 h 2323145"/>
              <a:gd name="connsiteX113" fmla="*/ 5765285 w 11269336"/>
              <a:gd name="connsiteY113" fmla="*/ 1941322 h 2323145"/>
              <a:gd name="connsiteX114" fmla="*/ 5734750 w 11269336"/>
              <a:gd name="connsiteY114" fmla="*/ 1939793 h 2323145"/>
              <a:gd name="connsiteX115" fmla="*/ 5733569 w 11269336"/>
              <a:gd name="connsiteY115" fmla="*/ 1940505 h 2323145"/>
              <a:gd name="connsiteX116" fmla="*/ 5730329 w 11269336"/>
              <a:gd name="connsiteY116" fmla="*/ 1937845 h 2323145"/>
              <a:gd name="connsiteX117" fmla="*/ 5724661 w 11269336"/>
              <a:gd name="connsiteY117" fmla="*/ 1937455 h 2323145"/>
              <a:gd name="connsiteX118" fmla="*/ 5710186 w 11269336"/>
              <a:gd name="connsiteY118" fmla="*/ 1941370 h 2323145"/>
              <a:gd name="connsiteX119" fmla="*/ 5704910 w 11269336"/>
              <a:gd name="connsiteY119" fmla="*/ 1943663 h 2323145"/>
              <a:gd name="connsiteX120" fmla="*/ 5696836 w 11269336"/>
              <a:gd name="connsiteY120" fmla="*/ 1945271 h 2323145"/>
              <a:gd name="connsiteX121" fmla="*/ 5696583 w 11269336"/>
              <a:gd name="connsiteY121" fmla="*/ 1945050 h 2323145"/>
              <a:gd name="connsiteX122" fmla="*/ 5689123 w 11269336"/>
              <a:gd name="connsiteY122" fmla="*/ 1947067 h 2323145"/>
              <a:gd name="connsiteX123" fmla="*/ 5653291 w 11269336"/>
              <a:gd name="connsiteY123" fmla="*/ 1960245 h 2323145"/>
              <a:gd name="connsiteX124" fmla="*/ 5599385 w 11269336"/>
              <a:gd name="connsiteY124" fmla="*/ 1945198 h 2323145"/>
              <a:gd name="connsiteX125" fmla="*/ 5578300 w 11269336"/>
              <a:gd name="connsiteY125" fmla="*/ 1944963 h 2323145"/>
              <a:gd name="connsiteX126" fmla="*/ 5566758 w 11269336"/>
              <a:gd name="connsiteY126" fmla="*/ 1943441 h 2323145"/>
              <a:gd name="connsiteX127" fmla="*/ 5565857 w 11269336"/>
              <a:gd name="connsiteY127" fmla="*/ 1942445 h 2323145"/>
              <a:gd name="connsiteX128" fmla="*/ 5531534 w 11269336"/>
              <a:gd name="connsiteY128" fmla="*/ 1955208 h 2323145"/>
              <a:gd name="connsiteX129" fmla="*/ 5526552 w 11269336"/>
              <a:gd name="connsiteY129" fmla="*/ 1954799 h 2323145"/>
              <a:gd name="connsiteX130" fmla="*/ 5504723 w 11269336"/>
              <a:gd name="connsiteY130" fmla="*/ 1965811 h 2323145"/>
              <a:gd name="connsiteX131" fmla="*/ 5493156 w 11269336"/>
              <a:gd name="connsiteY131" fmla="*/ 1970063 h 2323145"/>
              <a:gd name="connsiteX132" fmla="*/ 5490486 w 11269336"/>
              <a:gd name="connsiteY132" fmla="*/ 1974227 h 2323145"/>
              <a:gd name="connsiteX133" fmla="*/ 5473107 w 11269336"/>
              <a:gd name="connsiteY133" fmla="*/ 1979001 h 2323145"/>
              <a:gd name="connsiteX134" fmla="*/ 5470885 w 11269336"/>
              <a:gd name="connsiteY134" fmla="*/ 1978432 h 2323145"/>
              <a:gd name="connsiteX135" fmla="*/ 5457393 w 11269336"/>
              <a:gd name="connsiteY135" fmla="*/ 1986525 h 2323145"/>
              <a:gd name="connsiteX136" fmla="*/ 5447102 w 11269336"/>
              <a:gd name="connsiteY136" fmla="*/ 1998329 h 2323145"/>
              <a:gd name="connsiteX137" fmla="*/ 5159151 w 11269336"/>
              <a:gd name="connsiteY137" fmla="*/ 2029640 h 2323145"/>
              <a:gd name="connsiteX138" fmla="*/ 5041688 w 11269336"/>
              <a:gd name="connsiteY138" fmla="*/ 2022334 h 2323145"/>
              <a:gd name="connsiteX139" fmla="*/ 4860988 w 11269336"/>
              <a:gd name="connsiteY139" fmla="*/ 2135698 h 2323145"/>
              <a:gd name="connsiteX140" fmla="*/ 4807902 w 11269336"/>
              <a:gd name="connsiteY140" fmla="*/ 2138894 h 2323145"/>
              <a:gd name="connsiteX141" fmla="*/ 4765388 w 11269336"/>
              <a:gd name="connsiteY141" fmla="*/ 2162525 h 2323145"/>
              <a:gd name="connsiteX142" fmla="*/ 4745033 w 11269336"/>
              <a:gd name="connsiteY142" fmla="*/ 2158859 h 2323145"/>
              <a:gd name="connsiteX143" fmla="*/ 4741475 w 11269336"/>
              <a:gd name="connsiteY143" fmla="*/ 2157998 h 2323145"/>
              <a:gd name="connsiteX144" fmla="*/ 4728247 w 11269336"/>
              <a:gd name="connsiteY144" fmla="*/ 2159526 h 2323145"/>
              <a:gd name="connsiteX145" fmla="*/ 4723263 w 11269336"/>
              <a:gd name="connsiteY145" fmla="*/ 2153742 h 2323145"/>
              <a:gd name="connsiteX146" fmla="*/ 4702453 w 11269336"/>
              <a:gd name="connsiteY146" fmla="*/ 2151586 h 2323145"/>
              <a:gd name="connsiteX147" fmla="*/ 4678455 w 11269336"/>
              <a:gd name="connsiteY147" fmla="*/ 2156131 h 2323145"/>
              <a:gd name="connsiteX148" fmla="*/ 4593061 w 11269336"/>
              <a:gd name="connsiteY148" fmla="*/ 2171597 h 2323145"/>
              <a:gd name="connsiteX149" fmla="*/ 4579902 w 11269336"/>
              <a:gd name="connsiteY149" fmla="*/ 2177927 h 2323145"/>
              <a:gd name="connsiteX150" fmla="*/ 4533444 w 11269336"/>
              <a:gd name="connsiteY150" fmla="*/ 2181200 h 2323145"/>
              <a:gd name="connsiteX151" fmla="*/ 4492832 w 11269336"/>
              <a:gd name="connsiteY151" fmla="*/ 2188033 h 2323145"/>
              <a:gd name="connsiteX152" fmla="*/ 4467257 w 11269336"/>
              <a:gd name="connsiteY152" fmla="*/ 2196121 h 2323145"/>
              <a:gd name="connsiteX153" fmla="*/ 4459937 w 11269336"/>
              <a:gd name="connsiteY153" fmla="*/ 2195182 h 2323145"/>
              <a:gd name="connsiteX154" fmla="*/ 4433312 w 11269336"/>
              <a:gd name="connsiteY154" fmla="*/ 2199004 h 2323145"/>
              <a:gd name="connsiteX155" fmla="*/ 4420601 w 11269336"/>
              <a:gd name="connsiteY155" fmla="*/ 2205158 h 2323145"/>
              <a:gd name="connsiteX156" fmla="*/ 4405765 w 11269336"/>
              <a:gd name="connsiteY156" fmla="*/ 2199902 h 2323145"/>
              <a:gd name="connsiteX157" fmla="*/ 4401354 w 11269336"/>
              <a:gd name="connsiteY157" fmla="*/ 2194745 h 2323145"/>
              <a:gd name="connsiteX158" fmla="*/ 4383151 w 11269336"/>
              <a:gd name="connsiteY158" fmla="*/ 2201140 h 2323145"/>
              <a:gd name="connsiteX159" fmla="*/ 4366646 w 11269336"/>
              <a:gd name="connsiteY159" fmla="*/ 2198564 h 2323145"/>
              <a:gd name="connsiteX160" fmla="*/ 4354009 w 11269336"/>
              <a:gd name="connsiteY160" fmla="*/ 2204984 h 2323145"/>
              <a:gd name="connsiteX161" fmla="*/ 4348284 w 11269336"/>
              <a:gd name="connsiteY161" fmla="*/ 2205270 h 2323145"/>
              <a:gd name="connsiteX162" fmla="*/ 4333906 w 11269336"/>
              <a:gd name="connsiteY162" fmla="*/ 2205251 h 2323145"/>
              <a:gd name="connsiteX163" fmla="*/ 4308819 w 11269336"/>
              <a:gd name="connsiteY163" fmla="*/ 2203822 h 2323145"/>
              <a:gd name="connsiteX164" fmla="*/ 4301210 w 11269336"/>
              <a:gd name="connsiteY164" fmla="*/ 2204456 h 2323145"/>
              <a:gd name="connsiteX165" fmla="*/ 4283095 w 11269336"/>
              <a:gd name="connsiteY165" fmla="*/ 2198177 h 2323145"/>
              <a:gd name="connsiteX166" fmla="*/ 4250119 w 11269336"/>
              <a:gd name="connsiteY166" fmla="*/ 2196342 h 2323145"/>
              <a:gd name="connsiteX167" fmla="*/ 4189203 w 11269336"/>
              <a:gd name="connsiteY167" fmla="*/ 2178994 h 2323145"/>
              <a:gd name="connsiteX168" fmla="*/ 4154035 w 11269336"/>
              <a:gd name="connsiteY168" fmla="*/ 2171950 h 2323145"/>
              <a:gd name="connsiteX169" fmla="*/ 4129569 w 11269336"/>
              <a:gd name="connsiteY169" fmla="*/ 2163850 h 2323145"/>
              <a:gd name="connsiteX170" fmla="*/ 4061250 w 11269336"/>
              <a:gd name="connsiteY170" fmla="*/ 2159236 h 2323145"/>
              <a:gd name="connsiteX171" fmla="*/ 3945480 w 11269336"/>
              <a:gd name="connsiteY171" fmla="*/ 2158279 h 2323145"/>
              <a:gd name="connsiteX172" fmla="*/ 3921468 w 11269336"/>
              <a:gd name="connsiteY172" fmla="*/ 2156588 h 2323145"/>
              <a:gd name="connsiteX173" fmla="*/ 3903348 w 11269336"/>
              <a:gd name="connsiteY173" fmla="*/ 2149220 h 2323145"/>
              <a:gd name="connsiteX174" fmla="*/ 3901342 w 11269336"/>
              <a:gd name="connsiteY174" fmla="*/ 2142355 h 2323145"/>
              <a:gd name="connsiteX175" fmla="*/ 3888539 w 11269336"/>
              <a:gd name="connsiteY175" fmla="*/ 2140476 h 2323145"/>
              <a:gd name="connsiteX176" fmla="*/ 3885662 w 11269336"/>
              <a:gd name="connsiteY176" fmla="*/ 2138740 h 2323145"/>
              <a:gd name="connsiteX177" fmla="*/ 3868627 w 11269336"/>
              <a:gd name="connsiteY177" fmla="*/ 2130023 h 2323145"/>
              <a:gd name="connsiteX178" fmla="*/ 3819177 w 11269336"/>
              <a:gd name="connsiteY178" fmla="*/ 2142111 h 2323145"/>
              <a:gd name="connsiteX179" fmla="*/ 3769100 w 11269336"/>
              <a:gd name="connsiteY179" fmla="*/ 2131731 h 2323145"/>
              <a:gd name="connsiteX180" fmla="*/ 3562752 w 11269336"/>
              <a:gd name="connsiteY180" fmla="*/ 2131785 h 2323145"/>
              <a:gd name="connsiteX181" fmla="*/ 3541402 w 11269336"/>
              <a:gd name="connsiteY181" fmla="*/ 2106821 h 2323145"/>
              <a:gd name="connsiteX182" fmla="*/ 3365341 w 11269336"/>
              <a:gd name="connsiteY182" fmla="*/ 2077638 h 2323145"/>
              <a:gd name="connsiteX183" fmla="*/ 3170922 w 11269336"/>
              <a:gd name="connsiteY183" fmla="*/ 2115957 h 2323145"/>
              <a:gd name="connsiteX184" fmla="*/ 3156256 w 11269336"/>
              <a:gd name="connsiteY184" fmla="*/ 2124773 h 2323145"/>
              <a:gd name="connsiteX185" fmla="*/ 3140298 w 11269336"/>
              <a:gd name="connsiteY185" fmla="*/ 2129182 h 2323145"/>
              <a:gd name="connsiteX186" fmla="*/ 3138514 w 11269336"/>
              <a:gd name="connsiteY186" fmla="*/ 2128069 h 2323145"/>
              <a:gd name="connsiteX187" fmla="*/ 3120467 w 11269336"/>
              <a:gd name="connsiteY187" fmla="*/ 2128281 h 2323145"/>
              <a:gd name="connsiteX188" fmla="*/ 3116175 w 11269336"/>
              <a:gd name="connsiteY188" fmla="*/ 2131633 h 2323145"/>
              <a:gd name="connsiteX189" fmla="*/ 3103685 w 11269336"/>
              <a:gd name="connsiteY189" fmla="*/ 2132814 h 2323145"/>
              <a:gd name="connsiteX190" fmla="*/ 3078794 w 11269336"/>
              <a:gd name="connsiteY190" fmla="*/ 2137935 h 2323145"/>
              <a:gd name="connsiteX191" fmla="*/ 3074407 w 11269336"/>
              <a:gd name="connsiteY191" fmla="*/ 2136274 h 2323145"/>
              <a:gd name="connsiteX192" fmla="*/ 3037285 w 11269336"/>
              <a:gd name="connsiteY192" fmla="*/ 2139919 h 2323145"/>
              <a:gd name="connsiteX193" fmla="*/ 3036901 w 11269336"/>
              <a:gd name="connsiteY193" fmla="*/ 2138726 h 2323145"/>
              <a:gd name="connsiteX194" fmla="*/ 3026996 w 11269336"/>
              <a:gd name="connsiteY194" fmla="*/ 2134322 h 2323145"/>
              <a:gd name="connsiteX195" fmla="*/ 3007772 w 11269336"/>
              <a:gd name="connsiteY195" fmla="*/ 2128742 h 2323145"/>
              <a:gd name="connsiteX196" fmla="*/ 2965030 w 11269336"/>
              <a:gd name="connsiteY196" fmla="*/ 2100494 h 2323145"/>
              <a:gd name="connsiteX197" fmla="*/ 2926342 w 11269336"/>
              <a:gd name="connsiteY197" fmla="*/ 2104155 h 2323145"/>
              <a:gd name="connsiteX198" fmla="*/ 2918608 w 11269336"/>
              <a:gd name="connsiteY198" fmla="*/ 2104215 h 2323145"/>
              <a:gd name="connsiteX199" fmla="*/ 2918475 w 11269336"/>
              <a:gd name="connsiteY199" fmla="*/ 2103937 h 2323145"/>
              <a:gd name="connsiteX200" fmla="*/ 2910360 w 11269336"/>
              <a:gd name="connsiteY200" fmla="*/ 2103444 h 2323145"/>
              <a:gd name="connsiteX201" fmla="*/ 2904507 w 11269336"/>
              <a:gd name="connsiteY201" fmla="*/ 2104326 h 2323145"/>
              <a:gd name="connsiteX202" fmla="*/ 2889503 w 11269336"/>
              <a:gd name="connsiteY202" fmla="*/ 2104443 h 2323145"/>
              <a:gd name="connsiteX203" fmla="*/ 2884480 w 11269336"/>
              <a:gd name="connsiteY203" fmla="*/ 2102626 h 2323145"/>
              <a:gd name="connsiteX204" fmla="*/ 2882689 w 11269336"/>
              <a:gd name="connsiteY204" fmla="*/ 2099228 h 2323145"/>
              <a:gd name="connsiteX205" fmla="*/ 2881291 w 11269336"/>
              <a:gd name="connsiteY205" fmla="*/ 2099618 h 2323145"/>
              <a:gd name="connsiteX206" fmla="*/ 2853979 w 11269336"/>
              <a:gd name="connsiteY206" fmla="*/ 2090388 h 2323145"/>
              <a:gd name="connsiteX207" fmla="*/ 2791790 w 11269336"/>
              <a:gd name="connsiteY207" fmla="*/ 2080332 h 2323145"/>
              <a:gd name="connsiteX208" fmla="*/ 2755844 w 11269336"/>
              <a:gd name="connsiteY208" fmla="*/ 2078874 h 2323145"/>
              <a:gd name="connsiteX209" fmla="*/ 2657742 w 11269336"/>
              <a:gd name="connsiteY209" fmla="*/ 2070179 h 2323145"/>
              <a:gd name="connsiteX210" fmla="*/ 2559549 w 11269336"/>
              <a:gd name="connsiteY210" fmla="*/ 2057873 h 2323145"/>
              <a:gd name="connsiteX211" fmla="*/ 2512054 w 11269336"/>
              <a:gd name="connsiteY211" fmla="*/ 2031671 h 2323145"/>
              <a:gd name="connsiteX212" fmla="*/ 2506437 w 11269336"/>
              <a:gd name="connsiteY212" fmla="*/ 2030918 h 2323145"/>
              <a:gd name="connsiteX213" fmla="*/ 2491752 w 11269336"/>
              <a:gd name="connsiteY213" fmla="*/ 2033906 h 2323145"/>
              <a:gd name="connsiteX214" fmla="*/ 2486338 w 11269336"/>
              <a:gd name="connsiteY214" fmla="*/ 2035862 h 2323145"/>
              <a:gd name="connsiteX215" fmla="*/ 2478186 w 11269336"/>
              <a:gd name="connsiteY215" fmla="*/ 2036953 h 2323145"/>
              <a:gd name="connsiteX216" fmla="*/ 2477950 w 11269336"/>
              <a:gd name="connsiteY216" fmla="*/ 2036715 h 2323145"/>
              <a:gd name="connsiteX217" fmla="*/ 2470381 w 11269336"/>
              <a:gd name="connsiteY217" fmla="*/ 2038256 h 2323145"/>
              <a:gd name="connsiteX218" fmla="*/ 2433781 w 11269336"/>
              <a:gd name="connsiteY218" fmla="*/ 2049140 h 2323145"/>
              <a:gd name="connsiteX219" fmla="*/ 2381172 w 11269336"/>
              <a:gd name="connsiteY219" fmla="*/ 2030645 h 2323145"/>
              <a:gd name="connsiteX220" fmla="*/ 2360198 w 11269336"/>
              <a:gd name="connsiteY220" fmla="*/ 2029059 h 2323145"/>
              <a:gd name="connsiteX221" fmla="*/ 2348815 w 11269336"/>
              <a:gd name="connsiteY221" fmla="*/ 2026798 h 2323145"/>
              <a:gd name="connsiteX222" fmla="*/ 2347988 w 11269336"/>
              <a:gd name="connsiteY222" fmla="*/ 2025745 h 2323145"/>
              <a:gd name="connsiteX223" fmla="*/ 2312920 w 11269336"/>
              <a:gd name="connsiteY223" fmla="*/ 2036311 h 2323145"/>
              <a:gd name="connsiteX224" fmla="*/ 2307986 w 11269336"/>
              <a:gd name="connsiteY224" fmla="*/ 2035583 h 2323145"/>
              <a:gd name="connsiteX225" fmla="*/ 2285481 w 11269336"/>
              <a:gd name="connsiteY225" fmla="*/ 2045197 h 2323145"/>
              <a:gd name="connsiteX226" fmla="*/ 2273666 w 11269336"/>
              <a:gd name="connsiteY226" fmla="*/ 2048710 h 2323145"/>
              <a:gd name="connsiteX227" fmla="*/ 2270719 w 11269336"/>
              <a:gd name="connsiteY227" fmla="*/ 2052702 h 2323145"/>
              <a:gd name="connsiteX228" fmla="*/ 2253080 w 11269336"/>
              <a:gd name="connsiteY228" fmla="*/ 2056363 h 2323145"/>
              <a:gd name="connsiteX229" fmla="*/ 2250906 w 11269336"/>
              <a:gd name="connsiteY229" fmla="*/ 2055654 h 2323145"/>
              <a:gd name="connsiteX230" fmla="*/ 2236905 w 11269336"/>
              <a:gd name="connsiteY230" fmla="*/ 2062882 h 2323145"/>
              <a:gd name="connsiteX231" fmla="*/ 2225830 w 11269336"/>
              <a:gd name="connsiteY231" fmla="*/ 2074027 h 2323145"/>
              <a:gd name="connsiteX232" fmla="*/ 2073776 w 11269336"/>
              <a:gd name="connsiteY232" fmla="*/ 2089244 h 2323145"/>
              <a:gd name="connsiteX233" fmla="*/ 1948256 w 11269336"/>
              <a:gd name="connsiteY233" fmla="*/ 2146616 h 2323145"/>
              <a:gd name="connsiteX234" fmla="*/ 1865582 w 11269336"/>
              <a:gd name="connsiteY234" fmla="*/ 2153738 h 2323145"/>
              <a:gd name="connsiteX235" fmla="*/ 1835210 w 11269336"/>
              <a:gd name="connsiteY235" fmla="*/ 2134244 h 2323145"/>
              <a:gd name="connsiteX236" fmla="*/ 1632661 w 11269336"/>
              <a:gd name="connsiteY236" fmla="*/ 2173882 h 2323145"/>
              <a:gd name="connsiteX237" fmla="*/ 1579590 w 11269336"/>
              <a:gd name="connsiteY237" fmla="*/ 2173680 h 2323145"/>
              <a:gd name="connsiteX238" fmla="*/ 1535601 w 11269336"/>
              <a:gd name="connsiteY238" fmla="*/ 2194590 h 2323145"/>
              <a:gd name="connsiteX239" fmla="*/ 1515594 w 11269336"/>
              <a:gd name="connsiteY239" fmla="*/ 2189622 h 2323145"/>
              <a:gd name="connsiteX240" fmla="*/ 1512113 w 11269336"/>
              <a:gd name="connsiteY240" fmla="*/ 2188534 h 2323145"/>
              <a:gd name="connsiteX241" fmla="*/ 1498838 w 11269336"/>
              <a:gd name="connsiteY241" fmla="*/ 2189213 h 2323145"/>
              <a:gd name="connsiteX242" fmla="*/ 1494279 w 11269336"/>
              <a:gd name="connsiteY242" fmla="*/ 2183112 h 2323145"/>
              <a:gd name="connsiteX243" fmla="*/ 1473714 w 11269336"/>
              <a:gd name="connsiteY243" fmla="*/ 2179625 h 2323145"/>
              <a:gd name="connsiteX244" fmla="*/ 1449503 w 11269336"/>
              <a:gd name="connsiteY244" fmla="*/ 2182633 h 2323145"/>
              <a:gd name="connsiteX245" fmla="*/ 1266687 w 11269336"/>
              <a:gd name="connsiteY245" fmla="*/ 2212688 h 2323145"/>
              <a:gd name="connsiteX246" fmla="*/ 1239614 w 11269336"/>
              <a:gd name="connsiteY246" fmla="*/ 2209727 h 2323145"/>
              <a:gd name="connsiteX247" fmla="*/ 1202436 w 11269336"/>
              <a:gd name="connsiteY247" fmla="*/ 2209817 h 2323145"/>
              <a:gd name="connsiteX248" fmla="*/ 1136097 w 11269336"/>
              <a:gd name="connsiteY248" fmla="*/ 2205112 h 2323145"/>
              <a:gd name="connsiteX249" fmla="*/ 988232 w 11269336"/>
              <a:gd name="connsiteY249" fmla="*/ 2235635 h 2323145"/>
              <a:gd name="connsiteX250" fmla="*/ 981959 w 11269336"/>
              <a:gd name="connsiteY250" fmla="*/ 2231607 h 2323145"/>
              <a:gd name="connsiteX251" fmla="*/ 938600 w 11269336"/>
              <a:gd name="connsiteY251" fmla="*/ 2238113 h 2323145"/>
              <a:gd name="connsiteX252" fmla="*/ 791788 w 11269336"/>
              <a:gd name="connsiteY252" fmla="*/ 2293224 h 2323145"/>
              <a:gd name="connsiteX253" fmla="*/ 706914 w 11269336"/>
              <a:gd name="connsiteY253" fmla="*/ 2305046 h 2323145"/>
              <a:gd name="connsiteX254" fmla="*/ 675971 w 11269336"/>
              <a:gd name="connsiteY254" fmla="*/ 2304030 h 2323145"/>
              <a:gd name="connsiteX255" fmla="*/ 624180 w 11269336"/>
              <a:gd name="connsiteY255" fmla="*/ 2302650 h 2323145"/>
              <a:gd name="connsiteX256" fmla="*/ 583453 w 11269336"/>
              <a:gd name="connsiteY256" fmla="*/ 2288788 h 2323145"/>
              <a:gd name="connsiteX257" fmla="*/ 540946 w 11269336"/>
              <a:gd name="connsiteY257" fmla="*/ 2292721 h 2323145"/>
              <a:gd name="connsiteX258" fmla="*/ 533680 w 11269336"/>
              <a:gd name="connsiteY258" fmla="*/ 2310233 h 2323145"/>
              <a:gd name="connsiteX259" fmla="*/ 487366 w 11269336"/>
              <a:gd name="connsiteY259" fmla="*/ 2309053 h 2323145"/>
              <a:gd name="connsiteX260" fmla="*/ 416820 w 11269336"/>
              <a:gd name="connsiteY260" fmla="*/ 2305443 h 2323145"/>
              <a:gd name="connsiteX261" fmla="*/ 376805 w 11269336"/>
              <a:gd name="connsiteY261" fmla="*/ 2307647 h 2323145"/>
              <a:gd name="connsiteX262" fmla="*/ 266777 w 11269336"/>
              <a:gd name="connsiteY262" fmla="*/ 2309012 h 2323145"/>
              <a:gd name="connsiteX263" fmla="*/ 156013 w 11269336"/>
              <a:gd name="connsiteY263" fmla="*/ 2306832 h 2323145"/>
              <a:gd name="connsiteX264" fmla="*/ 87258 w 11269336"/>
              <a:gd name="connsiteY264" fmla="*/ 2285511 h 2323145"/>
              <a:gd name="connsiteX265" fmla="*/ 23798 w 11269336"/>
              <a:gd name="connsiteY265" fmla="*/ 2281822 h 2323145"/>
              <a:gd name="connsiteX266" fmla="*/ 0 w 11269336"/>
              <a:gd name="connsiteY266" fmla="*/ 2285369 h 2323145"/>
              <a:gd name="connsiteX267" fmla="*/ 0 w 11269336"/>
              <a:gd name="connsiteY267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114263 w 11269336"/>
              <a:gd name="connsiteY21" fmla="*/ 709213 h 2323145"/>
              <a:gd name="connsiteX22" fmla="*/ 9028928 w 11269336"/>
              <a:gd name="connsiteY22" fmla="*/ 745350 h 2323145"/>
              <a:gd name="connsiteX23" fmla="*/ 8977138 w 11269336"/>
              <a:gd name="connsiteY23" fmla="*/ 774970 h 2323145"/>
              <a:gd name="connsiteX24" fmla="*/ 8947030 w 11269336"/>
              <a:gd name="connsiteY24" fmla="*/ 814934 h 2323145"/>
              <a:gd name="connsiteX25" fmla="*/ 8914746 w 11269336"/>
              <a:gd name="connsiteY25" fmla="*/ 826428 h 2323145"/>
              <a:gd name="connsiteX26" fmla="*/ 8917778 w 11269336"/>
              <a:gd name="connsiteY26" fmla="*/ 835198 h 2323145"/>
              <a:gd name="connsiteX27" fmla="*/ 8905560 w 11269336"/>
              <a:gd name="connsiteY27" fmla="*/ 838358 h 2323145"/>
              <a:gd name="connsiteX28" fmla="*/ 8897564 w 11269336"/>
              <a:gd name="connsiteY28" fmla="*/ 834287 h 2323145"/>
              <a:gd name="connsiteX29" fmla="*/ 8878040 w 11269336"/>
              <a:gd name="connsiteY29" fmla="*/ 844150 h 2323145"/>
              <a:gd name="connsiteX30" fmla="*/ 8882654 w 11269336"/>
              <a:gd name="connsiteY30" fmla="*/ 892768 h 2323145"/>
              <a:gd name="connsiteX31" fmla="*/ 8795998 w 11269336"/>
              <a:gd name="connsiteY31" fmla="*/ 863337 h 2323145"/>
              <a:gd name="connsiteX32" fmla="*/ 8776970 w 11269336"/>
              <a:gd name="connsiteY32" fmla="*/ 885177 h 2323145"/>
              <a:gd name="connsiteX33" fmla="*/ 8755719 w 11269336"/>
              <a:gd name="connsiteY33" fmla="*/ 889754 h 2323145"/>
              <a:gd name="connsiteX34" fmla="*/ 8743257 w 11269336"/>
              <a:gd name="connsiteY34" fmla="*/ 904723 h 2323145"/>
              <a:gd name="connsiteX35" fmla="*/ 8721366 w 11269336"/>
              <a:gd name="connsiteY35" fmla="*/ 904711 h 2323145"/>
              <a:gd name="connsiteX36" fmla="*/ 8678353 w 11269336"/>
              <a:gd name="connsiteY36" fmla="*/ 926318 h 2323145"/>
              <a:gd name="connsiteX37" fmla="*/ 8636849 w 11269336"/>
              <a:gd name="connsiteY37" fmla="*/ 937900 h 2323145"/>
              <a:gd name="connsiteX38" fmla="*/ 8620213 w 11269336"/>
              <a:gd name="connsiteY38" fmla="*/ 943068 h 2323145"/>
              <a:gd name="connsiteX39" fmla="*/ 8612581 w 11269336"/>
              <a:gd name="connsiteY39" fmla="*/ 952695 h 2323145"/>
              <a:gd name="connsiteX40" fmla="*/ 8589038 w 11269336"/>
              <a:gd name="connsiteY40" fmla="*/ 963892 h 2323145"/>
              <a:gd name="connsiteX41" fmla="*/ 8579950 w 11269336"/>
              <a:gd name="connsiteY41" fmla="*/ 960899 h 2323145"/>
              <a:gd name="connsiteX42" fmla="*/ 8579319 w 11269336"/>
              <a:gd name="connsiteY42" fmla="*/ 965630 h 2323145"/>
              <a:gd name="connsiteX43" fmla="*/ 8547429 w 11269336"/>
              <a:gd name="connsiteY43" fmla="*/ 984506 h 2323145"/>
              <a:gd name="connsiteX44" fmla="*/ 8478704 w 11269336"/>
              <a:gd name="connsiteY44" fmla="*/ 1025490 h 2323145"/>
              <a:gd name="connsiteX45" fmla="*/ 8461421 w 11269336"/>
              <a:gd name="connsiteY45" fmla="*/ 1035512 h 2323145"/>
              <a:gd name="connsiteX46" fmla="*/ 8445003 w 11269336"/>
              <a:gd name="connsiteY46" fmla="*/ 1036851 h 2323145"/>
              <a:gd name="connsiteX47" fmla="*/ 8357350 w 11269336"/>
              <a:gd name="connsiteY47" fmla="*/ 1060213 h 2323145"/>
              <a:gd name="connsiteX48" fmla="*/ 8335565 w 11269336"/>
              <a:gd name="connsiteY48" fmla="*/ 1061151 h 2323145"/>
              <a:gd name="connsiteX49" fmla="*/ 8325267 w 11269336"/>
              <a:gd name="connsiteY49" fmla="*/ 1055919 h 2323145"/>
              <a:gd name="connsiteX50" fmla="*/ 8293586 w 11269336"/>
              <a:gd name="connsiteY50" fmla="*/ 1076144 h 2323145"/>
              <a:gd name="connsiteX51" fmla="*/ 8242405 w 11269336"/>
              <a:gd name="connsiteY51" fmla="*/ 1095960 h 2323145"/>
              <a:gd name="connsiteX52" fmla="*/ 8197391 w 11269336"/>
              <a:gd name="connsiteY52" fmla="*/ 1107746 h 2323145"/>
              <a:gd name="connsiteX53" fmla="*/ 8081474 w 11269336"/>
              <a:gd name="connsiteY53" fmla="*/ 1130125 h 2323145"/>
              <a:gd name="connsiteX54" fmla="*/ 8053585 w 11269336"/>
              <a:gd name="connsiteY54" fmla="*/ 1129169 h 2323145"/>
              <a:gd name="connsiteX55" fmla="*/ 8038422 w 11269336"/>
              <a:gd name="connsiteY55" fmla="*/ 1119092 h 2323145"/>
              <a:gd name="connsiteX56" fmla="*/ 8029450 w 11269336"/>
              <a:gd name="connsiteY56" fmla="*/ 1125592 h 2323145"/>
              <a:gd name="connsiteX57" fmla="*/ 7959552 w 11269336"/>
              <a:gd name="connsiteY57" fmla="*/ 1140188 h 2323145"/>
              <a:gd name="connsiteX58" fmla="*/ 7914188 w 11269336"/>
              <a:gd name="connsiteY58" fmla="*/ 1150862 h 2323145"/>
              <a:gd name="connsiteX59" fmla="*/ 7914918 w 11269336"/>
              <a:gd name="connsiteY59" fmla="*/ 1168758 h 2323145"/>
              <a:gd name="connsiteX60" fmla="*/ 7875510 w 11269336"/>
              <a:gd name="connsiteY60" fmla="*/ 1183153 h 2323145"/>
              <a:gd name="connsiteX61" fmla="*/ 7829932 w 11269336"/>
              <a:gd name="connsiteY61" fmla="*/ 1180782 h 2323145"/>
              <a:gd name="connsiteX62" fmla="*/ 7779182 w 11269336"/>
              <a:gd name="connsiteY62" fmla="*/ 1192665 h 2323145"/>
              <a:gd name="connsiteX63" fmla="*/ 7748774 w 11269336"/>
              <a:gd name="connsiteY63" fmla="*/ 1199586 h 2323145"/>
              <a:gd name="connsiteX64" fmla="*/ 7671846 w 11269336"/>
              <a:gd name="connsiteY64" fmla="*/ 1231966 h 2323145"/>
              <a:gd name="connsiteX65" fmla="*/ 7554146 w 11269336"/>
              <a:gd name="connsiteY65" fmla="*/ 1319748 h 2323145"/>
              <a:gd name="connsiteX66" fmla="*/ 7515052 w 11269336"/>
              <a:gd name="connsiteY66" fmla="*/ 1336718 h 2323145"/>
              <a:gd name="connsiteX67" fmla="*/ 7507193 w 11269336"/>
              <a:gd name="connsiteY67" fmla="*/ 1334617 h 2323145"/>
              <a:gd name="connsiteX68" fmla="*/ 7461694 w 11269336"/>
              <a:gd name="connsiteY68" fmla="*/ 1375866 h 2323145"/>
              <a:gd name="connsiteX69" fmla="*/ 7377571 w 11269336"/>
              <a:gd name="connsiteY69" fmla="*/ 1400128 h 2323145"/>
              <a:gd name="connsiteX70" fmla="*/ 7311261 w 11269336"/>
              <a:gd name="connsiteY70" fmla="*/ 1412652 h 2323145"/>
              <a:gd name="connsiteX71" fmla="*/ 7275307 w 11269336"/>
              <a:gd name="connsiteY71" fmla="*/ 1422171 h 2323145"/>
              <a:gd name="connsiteX72" fmla="*/ 7247783 w 11269336"/>
              <a:gd name="connsiteY72" fmla="*/ 1426330 h 2323145"/>
              <a:gd name="connsiteX73" fmla="*/ 7185047 w 11269336"/>
              <a:gd name="connsiteY73" fmla="*/ 1451812 h 2323145"/>
              <a:gd name="connsiteX74" fmla="*/ 7084117 w 11269336"/>
              <a:gd name="connsiteY74" fmla="*/ 1500281 h 2323145"/>
              <a:gd name="connsiteX75" fmla="*/ 7062011 w 11269336"/>
              <a:gd name="connsiteY75" fmla="*/ 1509183 h 2323145"/>
              <a:gd name="connsiteX76" fmla="*/ 7040555 w 11269336"/>
              <a:gd name="connsiteY76" fmla="*/ 1511207 h 2323145"/>
              <a:gd name="connsiteX77" fmla="*/ 7033438 w 11269336"/>
              <a:gd name="connsiteY77" fmla="*/ 1506772 h 2323145"/>
              <a:gd name="connsiteX78" fmla="*/ 7020886 w 11269336"/>
              <a:gd name="connsiteY78" fmla="*/ 1510764 h 2323145"/>
              <a:gd name="connsiteX79" fmla="*/ 7017033 w 11269336"/>
              <a:gd name="connsiteY79" fmla="*/ 1510650 h 2323145"/>
              <a:gd name="connsiteX80" fmla="*/ 6995460 w 11269336"/>
              <a:gd name="connsiteY80" fmla="*/ 1511173 h 2323145"/>
              <a:gd name="connsiteX81" fmla="*/ 6962144 w 11269336"/>
              <a:gd name="connsiteY81" fmla="*/ 1541508 h 2323145"/>
              <a:gd name="connsiteX82" fmla="*/ 6910674 w 11269336"/>
              <a:gd name="connsiteY82" fmla="*/ 1554793 h 2323145"/>
              <a:gd name="connsiteX83" fmla="*/ 6732152 w 11269336"/>
              <a:gd name="connsiteY83" fmla="*/ 1642538 h 2323145"/>
              <a:gd name="connsiteX84" fmla="*/ 6694106 w 11269336"/>
              <a:gd name="connsiteY84" fmla="*/ 1632377 h 2323145"/>
              <a:gd name="connsiteX85" fmla="*/ 6617223 w 11269336"/>
              <a:gd name="connsiteY85" fmla="*/ 1659889 h 2323145"/>
              <a:gd name="connsiteX86" fmla="*/ 6521138 w 11269336"/>
              <a:gd name="connsiteY86" fmla="*/ 1744340 h 2323145"/>
              <a:gd name="connsiteX87" fmla="*/ 6380677 w 11269336"/>
              <a:gd name="connsiteY87" fmla="*/ 1796883 h 2323145"/>
              <a:gd name="connsiteX88" fmla="*/ 6374897 w 11269336"/>
              <a:gd name="connsiteY88" fmla="*/ 1809910 h 2323145"/>
              <a:gd name="connsiteX89" fmla="*/ 6364545 w 11269336"/>
              <a:gd name="connsiteY89" fmla="*/ 1820090 h 2323145"/>
              <a:gd name="connsiteX90" fmla="*/ 6362126 w 11269336"/>
              <a:gd name="connsiteY90" fmla="*/ 1819991 h 2323145"/>
              <a:gd name="connsiteX91" fmla="*/ 6346673 w 11269336"/>
              <a:gd name="connsiteY91" fmla="*/ 1827824 h 2323145"/>
              <a:gd name="connsiteX92" fmla="*/ 6345588 w 11269336"/>
              <a:gd name="connsiteY92" fmla="*/ 1832232 h 2323145"/>
              <a:gd name="connsiteX93" fmla="*/ 6335708 w 11269336"/>
              <a:gd name="connsiteY93" fmla="*/ 1838451 h 2323145"/>
              <a:gd name="connsiteX94" fmla="*/ 6318182 w 11269336"/>
              <a:gd name="connsiteY94" fmla="*/ 1852975 h 2323145"/>
              <a:gd name="connsiteX95" fmla="*/ 6313084 w 11269336"/>
              <a:gd name="connsiteY95" fmla="*/ 1853561 h 2323145"/>
              <a:gd name="connsiteX96" fmla="*/ 6283816 w 11269336"/>
              <a:gd name="connsiteY96" fmla="*/ 1872148 h 2323145"/>
              <a:gd name="connsiteX97" fmla="*/ 6282550 w 11269336"/>
              <a:gd name="connsiteY97" fmla="*/ 1871392 h 2323145"/>
              <a:gd name="connsiteX98" fmla="*/ 6270527 w 11269336"/>
              <a:gd name="connsiteY98" fmla="*/ 1872208 h 2323145"/>
              <a:gd name="connsiteX99" fmla="*/ 6249518 w 11269336"/>
              <a:gd name="connsiteY99" fmla="*/ 1876079 h 2323145"/>
              <a:gd name="connsiteX100" fmla="*/ 6190386 w 11269336"/>
              <a:gd name="connsiteY100" fmla="*/ 1872478 h 2323145"/>
              <a:gd name="connsiteX101" fmla="*/ 6159777 w 11269336"/>
              <a:gd name="connsiteY101" fmla="*/ 1891745 h 2323145"/>
              <a:gd name="connsiteX102" fmla="*/ 6153131 w 11269336"/>
              <a:gd name="connsiteY102" fmla="*/ 1895079 h 2323145"/>
              <a:gd name="connsiteX103" fmla="*/ 6152798 w 11269336"/>
              <a:gd name="connsiteY103" fmla="*/ 1894920 h 2323145"/>
              <a:gd name="connsiteX104" fmla="*/ 6145388 w 11269336"/>
              <a:gd name="connsiteY104" fmla="*/ 1897990 h 2323145"/>
              <a:gd name="connsiteX105" fmla="*/ 6141014 w 11269336"/>
              <a:gd name="connsiteY105" fmla="*/ 1901155 h 2323145"/>
              <a:gd name="connsiteX106" fmla="*/ 6128122 w 11269336"/>
              <a:gd name="connsiteY106" fmla="*/ 1907623 h 2323145"/>
              <a:gd name="connsiteX107" fmla="*/ 6122351 w 11269336"/>
              <a:gd name="connsiteY107" fmla="*/ 1908359 h 2323145"/>
              <a:gd name="connsiteX108" fmla="*/ 6064750 w 11269336"/>
              <a:gd name="connsiteY108" fmla="*/ 1896394 h 2323145"/>
              <a:gd name="connsiteX109" fmla="*/ 5964230 w 11269336"/>
              <a:gd name="connsiteY109" fmla="*/ 1910038 h 2323145"/>
              <a:gd name="connsiteX110" fmla="*/ 5865399 w 11269336"/>
              <a:gd name="connsiteY110" fmla="*/ 1926966 h 2323145"/>
              <a:gd name="connsiteX111" fmla="*/ 5829951 w 11269336"/>
              <a:gd name="connsiteY111" fmla="*/ 1934755 h 2323145"/>
              <a:gd name="connsiteX112" fmla="*/ 5765285 w 11269336"/>
              <a:gd name="connsiteY112" fmla="*/ 1941322 h 2323145"/>
              <a:gd name="connsiteX113" fmla="*/ 5734750 w 11269336"/>
              <a:gd name="connsiteY113" fmla="*/ 1939793 h 2323145"/>
              <a:gd name="connsiteX114" fmla="*/ 5733569 w 11269336"/>
              <a:gd name="connsiteY114" fmla="*/ 1940505 h 2323145"/>
              <a:gd name="connsiteX115" fmla="*/ 5730329 w 11269336"/>
              <a:gd name="connsiteY115" fmla="*/ 1937845 h 2323145"/>
              <a:gd name="connsiteX116" fmla="*/ 5724661 w 11269336"/>
              <a:gd name="connsiteY116" fmla="*/ 1937455 h 2323145"/>
              <a:gd name="connsiteX117" fmla="*/ 5710186 w 11269336"/>
              <a:gd name="connsiteY117" fmla="*/ 1941370 h 2323145"/>
              <a:gd name="connsiteX118" fmla="*/ 5704910 w 11269336"/>
              <a:gd name="connsiteY118" fmla="*/ 1943663 h 2323145"/>
              <a:gd name="connsiteX119" fmla="*/ 5696836 w 11269336"/>
              <a:gd name="connsiteY119" fmla="*/ 1945271 h 2323145"/>
              <a:gd name="connsiteX120" fmla="*/ 5696583 w 11269336"/>
              <a:gd name="connsiteY120" fmla="*/ 1945050 h 2323145"/>
              <a:gd name="connsiteX121" fmla="*/ 5689123 w 11269336"/>
              <a:gd name="connsiteY121" fmla="*/ 1947067 h 2323145"/>
              <a:gd name="connsiteX122" fmla="*/ 5653291 w 11269336"/>
              <a:gd name="connsiteY122" fmla="*/ 1960245 h 2323145"/>
              <a:gd name="connsiteX123" fmla="*/ 5599385 w 11269336"/>
              <a:gd name="connsiteY123" fmla="*/ 1945198 h 2323145"/>
              <a:gd name="connsiteX124" fmla="*/ 5578300 w 11269336"/>
              <a:gd name="connsiteY124" fmla="*/ 1944963 h 2323145"/>
              <a:gd name="connsiteX125" fmla="*/ 5566758 w 11269336"/>
              <a:gd name="connsiteY125" fmla="*/ 1943441 h 2323145"/>
              <a:gd name="connsiteX126" fmla="*/ 5565857 w 11269336"/>
              <a:gd name="connsiteY126" fmla="*/ 1942445 h 2323145"/>
              <a:gd name="connsiteX127" fmla="*/ 5531534 w 11269336"/>
              <a:gd name="connsiteY127" fmla="*/ 1955208 h 2323145"/>
              <a:gd name="connsiteX128" fmla="*/ 5526552 w 11269336"/>
              <a:gd name="connsiteY128" fmla="*/ 1954799 h 2323145"/>
              <a:gd name="connsiteX129" fmla="*/ 5504723 w 11269336"/>
              <a:gd name="connsiteY129" fmla="*/ 1965811 h 2323145"/>
              <a:gd name="connsiteX130" fmla="*/ 5493156 w 11269336"/>
              <a:gd name="connsiteY130" fmla="*/ 1970063 h 2323145"/>
              <a:gd name="connsiteX131" fmla="*/ 5490486 w 11269336"/>
              <a:gd name="connsiteY131" fmla="*/ 1974227 h 2323145"/>
              <a:gd name="connsiteX132" fmla="*/ 5473107 w 11269336"/>
              <a:gd name="connsiteY132" fmla="*/ 1979001 h 2323145"/>
              <a:gd name="connsiteX133" fmla="*/ 5470885 w 11269336"/>
              <a:gd name="connsiteY133" fmla="*/ 1978432 h 2323145"/>
              <a:gd name="connsiteX134" fmla="*/ 5457393 w 11269336"/>
              <a:gd name="connsiteY134" fmla="*/ 1986525 h 2323145"/>
              <a:gd name="connsiteX135" fmla="*/ 5447102 w 11269336"/>
              <a:gd name="connsiteY135" fmla="*/ 1998329 h 2323145"/>
              <a:gd name="connsiteX136" fmla="*/ 5159151 w 11269336"/>
              <a:gd name="connsiteY136" fmla="*/ 2029640 h 2323145"/>
              <a:gd name="connsiteX137" fmla="*/ 5041688 w 11269336"/>
              <a:gd name="connsiteY137" fmla="*/ 2022334 h 2323145"/>
              <a:gd name="connsiteX138" fmla="*/ 4860988 w 11269336"/>
              <a:gd name="connsiteY138" fmla="*/ 2135698 h 2323145"/>
              <a:gd name="connsiteX139" fmla="*/ 4807902 w 11269336"/>
              <a:gd name="connsiteY139" fmla="*/ 2138894 h 2323145"/>
              <a:gd name="connsiteX140" fmla="*/ 4765388 w 11269336"/>
              <a:gd name="connsiteY140" fmla="*/ 2162525 h 2323145"/>
              <a:gd name="connsiteX141" fmla="*/ 4745033 w 11269336"/>
              <a:gd name="connsiteY141" fmla="*/ 2158859 h 2323145"/>
              <a:gd name="connsiteX142" fmla="*/ 4741475 w 11269336"/>
              <a:gd name="connsiteY142" fmla="*/ 2157998 h 2323145"/>
              <a:gd name="connsiteX143" fmla="*/ 4728247 w 11269336"/>
              <a:gd name="connsiteY143" fmla="*/ 2159526 h 2323145"/>
              <a:gd name="connsiteX144" fmla="*/ 4723263 w 11269336"/>
              <a:gd name="connsiteY144" fmla="*/ 2153742 h 2323145"/>
              <a:gd name="connsiteX145" fmla="*/ 4702453 w 11269336"/>
              <a:gd name="connsiteY145" fmla="*/ 2151586 h 2323145"/>
              <a:gd name="connsiteX146" fmla="*/ 4678455 w 11269336"/>
              <a:gd name="connsiteY146" fmla="*/ 2156131 h 2323145"/>
              <a:gd name="connsiteX147" fmla="*/ 4593061 w 11269336"/>
              <a:gd name="connsiteY147" fmla="*/ 2171597 h 2323145"/>
              <a:gd name="connsiteX148" fmla="*/ 4579902 w 11269336"/>
              <a:gd name="connsiteY148" fmla="*/ 2177927 h 2323145"/>
              <a:gd name="connsiteX149" fmla="*/ 4533444 w 11269336"/>
              <a:gd name="connsiteY149" fmla="*/ 2181200 h 2323145"/>
              <a:gd name="connsiteX150" fmla="*/ 4492832 w 11269336"/>
              <a:gd name="connsiteY150" fmla="*/ 2188033 h 2323145"/>
              <a:gd name="connsiteX151" fmla="*/ 4467257 w 11269336"/>
              <a:gd name="connsiteY151" fmla="*/ 2196121 h 2323145"/>
              <a:gd name="connsiteX152" fmla="*/ 4459937 w 11269336"/>
              <a:gd name="connsiteY152" fmla="*/ 2195182 h 2323145"/>
              <a:gd name="connsiteX153" fmla="*/ 4433312 w 11269336"/>
              <a:gd name="connsiteY153" fmla="*/ 2199004 h 2323145"/>
              <a:gd name="connsiteX154" fmla="*/ 4420601 w 11269336"/>
              <a:gd name="connsiteY154" fmla="*/ 2205158 h 2323145"/>
              <a:gd name="connsiteX155" fmla="*/ 4405765 w 11269336"/>
              <a:gd name="connsiteY155" fmla="*/ 2199902 h 2323145"/>
              <a:gd name="connsiteX156" fmla="*/ 4401354 w 11269336"/>
              <a:gd name="connsiteY156" fmla="*/ 2194745 h 2323145"/>
              <a:gd name="connsiteX157" fmla="*/ 4383151 w 11269336"/>
              <a:gd name="connsiteY157" fmla="*/ 2201140 h 2323145"/>
              <a:gd name="connsiteX158" fmla="*/ 4366646 w 11269336"/>
              <a:gd name="connsiteY158" fmla="*/ 2198564 h 2323145"/>
              <a:gd name="connsiteX159" fmla="*/ 4354009 w 11269336"/>
              <a:gd name="connsiteY159" fmla="*/ 2204984 h 2323145"/>
              <a:gd name="connsiteX160" fmla="*/ 4348284 w 11269336"/>
              <a:gd name="connsiteY160" fmla="*/ 2205270 h 2323145"/>
              <a:gd name="connsiteX161" fmla="*/ 4333906 w 11269336"/>
              <a:gd name="connsiteY161" fmla="*/ 2205251 h 2323145"/>
              <a:gd name="connsiteX162" fmla="*/ 4308819 w 11269336"/>
              <a:gd name="connsiteY162" fmla="*/ 2203822 h 2323145"/>
              <a:gd name="connsiteX163" fmla="*/ 4301210 w 11269336"/>
              <a:gd name="connsiteY163" fmla="*/ 2204456 h 2323145"/>
              <a:gd name="connsiteX164" fmla="*/ 4283095 w 11269336"/>
              <a:gd name="connsiteY164" fmla="*/ 2198177 h 2323145"/>
              <a:gd name="connsiteX165" fmla="*/ 4250119 w 11269336"/>
              <a:gd name="connsiteY165" fmla="*/ 2196342 h 2323145"/>
              <a:gd name="connsiteX166" fmla="*/ 4189203 w 11269336"/>
              <a:gd name="connsiteY166" fmla="*/ 2178994 h 2323145"/>
              <a:gd name="connsiteX167" fmla="*/ 4154035 w 11269336"/>
              <a:gd name="connsiteY167" fmla="*/ 2171950 h 2323145"/>
              <a:gd name="connsiteX168" fmla="*/ 4129569 w 11269336"/>
              <a:gd name="connsiteY168" fmla="*/ 2163850 h 2323145"/>
              <a:gd name="connsiteX169" fmla="*/ 4061250 w 11269336"/>
              <a:gd name="connsiteY169" fmla="*/ 2159236 h 2323145"/>
              <a:gd name="connsiteX170" fmla="*/ 3945480 w 11269336"/>
              <a:gd name="connsiteY170" fmla="*/ 2158279 h 2323145"/>
              <a:gd name="connsiteX171" fmla="*/ 3921468 w 11269336"/>
              <a:gd name="connsiteY171" fmla="*/ 2156588 h 2323145"/>
              <a:gd name="connsiteX172" fmla="*/ 3903348 w 11269336"/>
              <a:gd name="connsiteY172" fmla="*/ 2149220 h 2323145"/>
              <a:gd name="connsiteX173" fmla="*/ 3901342 w 11269336"/>
              <a:gd name="connsiteY173" fmla="*/ 2142355 h 2323145"/>
              <a:gd name="connsiteX174" fmla="*/ 3888539 w 11269336"/>
              <a:gd name="connsiteY174" fmla="*/ 2140476 h 2323145"/>
              <a:gd name="connsiteX175" fmla="*/ 3885662 w 11269336"/>
              <a:gd name="connsiteY175" fmla="*/ 2138740 h 2323145"/>
              <a:gd name="connsiteX176" fmla="*/ 3868627 w 11269336"/>
              <a:gd name="connsiteY176" fmla="*/ 2130023 h 2323145"/>
              <a:gd name="connsiteX177" fmla="*/ 3819177 w 11269336"/>
              <a:gd name="connsiteY177" fmla="*/ 2142111 h 2323145"/>
              <a:gd name="connsiteX178" fmla="*/ 3769100 w 11269336"/>
              <a:gd name="connsiteY178" fmla="*/ 2131731 h 2323145"/>
              <a:gd name="connsiteX179" fmla="*/ 3562752 w 11269336"/>
              <a:gd name="connsiteY179" fmla="*/ 2131785 h 2323145"/>
              <a:gd name="connsiteX180" fmla="*/ 3541402 w 11269336"/>
              <a:gd name="connsiteY180" fmla="*/ 2106821 h 2323145"/>
              <a:gd name="connsiteX181" fmla="*/ 3365341 w 11269336"/>
              <a:gd name="connsiteY181" fmla="*/ 2077638 h 2323145"/>
              <a:gd name="connsiteX182" fmla="*/ 3170922 w 11269336"/>
              <a:gd name="connsiteY182" fmla="*/ 2115957 h 2323145"/>
              <a:gd name="connsiteX183" fmla="*/ 3156256 w 11269336"/>
              <a:gd name="connsiteY183" fmla="*/ 2124773 h 2323145"/>
              <a:gd name="connsiteX184" fmla="*/ 3140298 w 11269336"/>
              <a:gd name="connsiteY184" fmla="*/ 2129182 h 2323145"/>
              <a:gd name="connsiteX185" fmla="*/ 3138514 w 11269336"/>
              <a:gd name="connsiteY185" fmla="*/ 2128069 h 2323145"/>
              <a:gd name="connsiteX186" fmla="*/ 3120467 w 11269336"/>
              <a:gd name="connsiteY186" fmla="*/ 2128281 h 2323145"/>
              <a:gd name="connsiteX187" fmla="*/ 3116175 w 11269336"/>
              <a:gd name="connsiteY187" fmla="*/ 2131633 h 2323145"/>
              <a:gd name="connsiteX188" fmla="*/ 3103685 w 11269336"/>
              <a:gd name="connsiteY188" fmla="*/ 2132814 h 2323145"/>
              <a:gd name="connsiteX189" fmla="*/ 3078794 w 11269336"/>
              <a:gd name="connsiteY189" fmla="*/ 2137935 h 2323145"/>
              <a:gd name="connsiteX190" fmla="*/ 3074407 w 11269336"/>
              <a:gd name="connsiteY190" fmla="*/ 2136274 h 2323145"/>
              <a:gd name="connsiteX191" fmla="*/ 3037285 w 11269336"/>
              <a:gd name="connsiteY191" fmla="*/ 2139919 h 2323145"/>
              <a:gd name="connsiteX192" fmla="*/ 3036901 w 11269336"/>
              <a:gd name="connsiteY192" fmla="*/ 2138726 h 2323145"/>
              <a:gd name="connsiteX193" fmla="*/ 3026996 w 11269336"/>
              <a:gd name="connsiteY193" fmla="*/ 2134322 h 2323145"/>
              <a:gd name="connsiteX194" fmla="*/ 3007772 w 11269336"/>
              <a:gd name="connsiteY194" fmla="*/ 2128742 h 2323145"/>
              <a:gd name="connsiteX195" fmla="*/ 2965030 w 11269336"/>
              <a:gd name="connsiteY195" fmla="*/ 2100494 h 2323145"/>
              <a:gd name="connsiteX196" fmla="*/ 2926342 w 11269336"/>
              <a:gd name="connsiteY196" fmla="*/ 2104155 h 2323145"/>
              <a:gd name="connsiteX197" fmla="*/ 2918608 w 11269336"/>
              <a:gd name="connsiteY197" fmla="*/ 2104215 h 2323145"/>
              <a:gd name="connsiteX198" fmla="*/ 2918475 w 11269336"/>
              <a:gd name="connsiteY198" fmla="*/ 2103937 h 2323145"/>
              <a:gd name="connsiteX199" fmla="*/ 2910360 w 11269336"/>
              <a:gd name="connsiteY199" fmla="*/ 2103444 h 2323145"/>
              <a:gd name="connsiteX200" fmla="*/ 2904507 w 11269336"/>
              <a:gd name="connsiteY200" fmla="*/ 2104326 h 2323145"/>
              <a:gd name="connsiteX201" fmla="*/ 2889503 w 11269336"/>
              <a:gd name="connsiteY201" fmla="*/ 2104443 h 2323145"/>
              <a:gd name="connsiteX202" fmla="*/ 2884480 w 11269336"/>
              <a:gd name="connsiteY202" fmla="*/ 2102626 h 2323145"/>
              <a:gd name="connsiteX203" fmla="*/ 2882689 w 11269336"/>
              <a:gd name="connsiteY203" fmla="*/ 2099228 h 2323145"/>
              <a:gd name="connsiteX204" fmla="*/ 2881291 w 11269336"/>
              <a:gd name="connsiteY204" fmla="*/ 2099618 h 2323145"/>
              <a:gd name="connsiteX205" fmla="*/ 2853979 w 11269336"/>
              <a:gd name="connsiteY205" fmla="*/ 2090388 h 2323145"/>
              <a:gd name="connsiteX206" fmla="*/ 2791790 w 11269336"/>
              <a:gd name="connsiteY206" fmla="*/ 2080332 h 2323145"/>
              <a:gd name="connsiteX207" fmla="*/ 2755844 w 11269336"/>
              <a:gd name="connsiteY207" fmla="*/ 2078874 h 2323145"/>
              <a:gd name="connsiteX208" fmla="*/ 2657742 w 11269336"/>
              <a:gd name="connsiteY208" fmla="*/ 2070179 h 2323145"/>
              <a:gd name="connsiteX209" fmla="*/ 2559549 w 11269336"/>
              <a:gd name="connsiteY209" fmla="*/ 2057873 h 2323145"/>
              <a:gd name="connsiteX210" fmla="*/ 2512054 w 11269336"/>
              <a:gd name="connsiteY210" fmla="*/ 2031671 h 2323145"/>
              <a:gd name="connsiteX211" fmla="*/ 2506437 w 11269336"/>
              <a:gd name="connsiteY211" fmla="*/ 2030918 h 2323145"/>
              <a:gd name="connsiteX212" fmla="*/ 2491752 w 11269336"/>
              <a:gd name="connsiteY212" fmla="*/ 2033906 h 2323145"/>
              <a:gd name="connsiteX213" fmla="*/ 2486338 w 11269336"/>
              <a:gd name="connsiteY213" fmla="*/ 2035862 h 2323145"/>
              <a:gd name="connsiteX214" fmla="*/ 2478186 w 11269336"/>
              <a:gd name="connsiteY214" fmla="*/ 2036953 h 2323145"/>
              <a:gd name="connsiteX215" fmla="*/ 2477950 w 11269336"/>
              <a:gd name="connsiteY215" fmla="*/ 2036715 h 2323145"/>
              <a:gd name="connsiteX216" fmla="*/ 2470381 w 11269336"/>
              <a:gd name="connsiteY216" fmla="*/ 2038256 h 2323145"/>
              <a:gd name="connsiteX217" fmla="*/ 2433781 w 11269336"/>
              <a:gd name="connsiteY217" fmla="*/ 2049140 h 2323145"/>
              <a:gd name="connsiteX218" fmla="*/ 2381172 w 11269336"/>
              <a:gd name="connsiteY218" fmla="*/ 2030645 h 2323145"/>
              <a:gd name="connsiteX219" fmla="*/ 2360198 w 11269336"/>
              <a:gd name="connsiteY219" fmla="*/ 2029059 h 2323145"/>
              <a:gd name="connsiteX220" fmla="*/ 2348815 w 11269336"/>
              <a:gd name="connsiteY220" fmla="*/ 2026798 h 2323145"/>
              <a:gd name="connsiteX221" fmla="*/ 2347988 w 11269336"/>
              <a:gd name="connsiteY221" fmla="*/ 2025745 h 2323145"/>
              <a:gd name="connsiteX222" fmla="*/ 2312920 w 11269336"/>
              <a:gd name="connsiteY222" fmla="*/ 2036311 h 2323145"/>
              <a:gd name="connsiteX223" fmla="*/ 2307986 w 11269336"/>
              <a:gd name="connsiteY223" fmla="*/ 2035583 h 2323145"/>
              <a:gd name="connsiteX224" fmla="*/ 2285481 w 11269336"/>
              <a:gd name="connsiteY224" fmla="*/ 2045197 h 2323145"/>
              <a:gd name="connsiteX225" fmla="*/ 2273666 w 11269336"/>
              <a:gd name="connsiteY225" fmla="*/ 2048710 h 2323145"/>
              <a:gd name="connsiteX226" fmla="*/ 2270719 w 11269336"/>
              <a:gd name="connsiteY226" fmla="*/ 2052702 h 2323145"/>
              <a:gd name="connsiteX227" fmla="*/ 2253080 w 11269336"/>
              <a:gd name="connsiteY227" fmla="*/ 2056363 h 2323145"/>
              <a:gd name="connsiteX228" fmla="*/ 2250906 w 11269336"/>
              <a:gd name="connsiteY228" fmla="*/ 2055654 h 2323145"/>
              <a:gd name="connsiteX229" fmla="*/ 2236905 w 11269336"/>
              <a:gd name="connsiteY229" fmla="*/ 2062882 h 2323145"/>
              <a:gd name="connsiteX230" fmla="*/ 2225830 w 11269336"/>
              <a:gd name="connsiteY230" fmla="*/ 2074027 h 2323145"/>
              <a:gd name="connsiteX231" fmla="*/ 2073776 w 11269336"/>
              <a:gd name="connsiteY231" fmla="*/ 2089244 h 2323145"/>
              <a:gd name="connsiteX232" fmla="*/ 1948256 w 11269336"/>
              <a:gd name="connsiteY232" fmla="*/ 2146616 h 2323145"/>
              <a:gd name="connsiteX233" fmla="*/ 1865582 w 11269336"/>
              <a:gd name="connsiteY233" fmla="*/ 2153738 h 2323145"/>
              <a:gd name="connsiteX234" fmla="*/ 1835210 w 11269336"/>
              <a:gd name="connsiteY234" fmla="*/ 2134244 h 2323145"/>
              <a:gd name="connsiteX235" fmla="*/ 1632661 w 11269336"/>
              <a:gd name="connsiteY235" fmla="*/ 2173882 h 2323145"/>
              <a:gd name="connsiteX236" fmla="*/ 1579590 w 11269336"/>
              <a:gd name="connsiteY236" fmla="*/ 2173680 h 2323145"/>
              <a:gd name="connsiteX237" fmla="*/ 1535601 w 11269336"/>
              <a:gd name="connsiteY237" fmla="*/ 2194590 h 2323145"/>
              <a:gd name="connsiteX238" fmla="*/ 1515594 w 11269336"/>
              <a:gd name="connsiteY238" fmla="*/ 2189622 h 2323145"/>
              <a:gd name="connsiteX239" fmla="*/ 1512113 w 11269336"/>
              <a:gd name="connsiteY239" fmla="*/ 2188534 h 2323145"/>
              <a:gd name="connsiteX240" fmla="*/ 1498838 w 11269336"/>
              <a:gd name="connsiteY240" fmla="*/ 2189213 h 2323145"/>
              <a:gd name="connsiteX241" fmla="*/ 1494279 w 11269336"/>
              <a:gd name="connsiteY241" fmla="*/ 2183112 h 2323145"/>
              <a:gd name="connsiteX242" fmla="*/ 1473714 w 11269336"/>
              <a:gd name="connsiteY242" fmla="*/ 2179625 h 2323145"/>
              <a:gd name="connsiteX243" fmla="*/ 1449503 w 11269336"/>
              <a:gd name="connsiteY243" fmla="*/ 2182633 h 2323145"/>
              <a:gd name="connsiteX244" fmla="*/ 1266687 w 11269336"/>
              <a:gd name="connsiteY244" fmla="*/ 2212688 h 2323145"/>
              <a:gd name="connsiteX245" fmla="*/ 1239614 w 11269336"/>
              <a:gd name="connsiteY245" fmla="*/ 2209727 h 2323145"/>
              <a:gd name="connsiteX246" fmla="*/ 1202436 w 11269336"/>
              <a:gd name="connsiteY246" fmla="*/ 2209817 h 2323145"/>
              <a:gd name="connsiteX247" fmla="*/ 1136097 w 11269336"/>
              <a:gd name="connsiteY247" fmla="*/ 2205112 h 2323145"/>
              <a:gd name="connsiteX248" fmla="*/ 988232 w 11269336"/>
              <a:gd name="connsiteY248" fmla="*/ 2235635 h 2323145"/>
              <a:gd name="connsiteX249" fmla="*/ 981959 w 11269336"/>
              <a:gd name="connsiteY249" fmla="*/ 2231607 h 2323145"/>
              <a:gd name="connsiteX250" fmla="*/ 938600 w 11269336"/>
              <a:gd name="connsiteY250" fmla="*/ 2238113 h 2323145"/>
              <a:gd name="connsiteX251" fmla="*/ 791788 w 11269336"/>
              <a:gd name="connsiteY251" fmla="*/ 2293224 h 2323145"/>
              <a:gd name="connsiteX252" fmla="*/ 706914 w 11269336"/>
              <a:gd name="connsiteY252" fmla="*/ 2305046 h 2323145"/>
              <a:gd name="connsiteX253" fmla="*/ 675971 w 11269336"/>
              <a:gd name="connsiteY253" fmla="*/ 2304030 h 2323145"/>
              <a:gd name="connsiteX254" fmla="*/ 624180 w 11269336"/>
              <a:gd name="connsiteY254" fmla="*/ 2302650 h 2323145"/>
              <a:gd name="connsiteX255" fmla="*/ 583453 w 11269336"/>
              <a:gd name="connsiteY255" fmla="*/ 2288788 h 2323145"/>
              <a:gd name="connsiteX256" fmla="*/ 540946 w 11269336"/>
              <a:gd name="connsiteY256" fmla="*/ 2292721 h 2323145"/>
              <a:gd name="connsiteX257" fmla="*/ 533680 w 11269336"/>
              <a:gd name="connsiteY257" fmla="*/ 2310233 h 2323145"/>
              <a:gd name="connsiteX258" fmla="*/ 487366 w 11269336"/>
              <a:gd name="connsiteY258" fmla="*/ 2309053 h 2323145"/>
              <a:gd name="connsiteX259" fmla="*/ 416820 w 11269336"/>
              <a:gd name="connsiteY259" fmla="*/ 2305443 h 2323145"/>
              <a:gd name="connsiteX260" fmla="*/ 376805 w 11269336"/>
              <a:gd name="connsiteY260" fmla="*/ 2307647 h 2323145"/>
              <a:gd name="connsiteX261" fmla="*/ 266777 w 11269336"/>
              <a:gd name="connsiteY261" fmla="*/ 2309012 h 2323145"/>
              <a:gd name="connsiteX262" fmla="*/ 156013 w 11269336"/>
              <a:gd name="connsiteY262" fmla="*/ 2306832 h 2323145"/>
              <a:gd name="connsiteX263" fmla="*/ 87258 w 11269336"/>
              <a:gd name="connsiteY263" fmla="*/ 2285511 h 2323145"/>
              <a:gd name="connsiteX264" fmla="*/ 23798 w 11269336"/>
              <a:gd name="connsiteY264" fmla="*/ 2281822 h 2323145"/>
              <a:gd name="connsiteX265" fmla="*/ 0 w 11269336"/>
              <a:gd name="connsiteY265" fmla="*/ 2285369 h 2323145"/>
              <a:gd name="connsiteX266" fmla="*/ 0 w 11269336"/>
              <a:gd name="connsiteY26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114263 w 11269336"/>
              <a:gd name="connsiteY21" fmla="*/ 709213 h 2323145"/>
              <a:gd name="connsiteX22" fmla="*/ 9028928 w 11269336"/>
              <a:gd name="connsiteY22" fmla="*/ 745350 h 2323145"/>
              <a:gd name="connsiteX23" fmla="*/ 8977138 w 11269336"/>
              <a:gd name="connsiteY23" fmla="*/ 774970 h 2323145"/>
              <a:gd name="connsiteX24" fmla="*/ 8947030 w 11269336"/>
              <a:gd name="connsiteY24" fmla="*/ 814934 h 2323145"/>
              <a:gd name="connsiteX25" fmla="*/ 8914746 w 11269336"/>
              <a:gd name="connsiteY25" fmla="*/ 826428 h 2323145"/>
              <a:gd name="connsiteX26" fmla="*/ 8917778 w 11269336"/>
              <a:gd name="connsiteY26" fmla="*/ 835198 h 2323145"/>
              <a:gd name="connsiteX27" fmla="*/ 8905560 w 11269336"/>
              <a:gd name="connsiteY27" fmla="*/ 838358 h 2323145"/>
              <a:gd name="connsiteX28" fmla="*/ 8897564 w 11269336"/>
              <a:gd name="connsiteY28" fmla="*/ 834287 h 2323145"/>
              <a:gd name="connsiteX29" fmla="*/ 8878040 w 11269336"/>
              <a:gd name="connsiteY29" fmla="*/ 844150 h 2323145"/>
              <a:gd name="connsiteX30" fmla="*/ 8882654 w 11269336"/>
              <a:gd name="connsiteY30" fmla="*/ 892768 h 2323145"/>
              <a:gd name="connsiteX31" fmla="*/ 8795998 w 11269336"/>
              <a:gd name="connsiteY31" fmla="*/ 863337 h 2323145"/>
              <a:gd name="connsiteX32" fmla="*/ 8776970 w 11269336"/>
              <a:gd name="connsiteY32" fmla="*/ 885177 h 2323145"/>
              <a:gd name="connsiteX33" fmla="*/ 8755719 w 11269336"/>
              <a:gd name="connsiteY33" fmla="*/ 889754 h 2323145"/>
              <a:gd name="connsiteX34" fmla="*/ 8743257 w 11269336"/>
              <a:gd name="connsiteY34" fmla="*/ 904723 h 2323145"/>
              <a:gd name="connsiteX35" fmla="*/ 8721366 w 11269336"/>
              <a:gd name="connsiteY35" fmla="*/ 904711 h 2323145"/>
              <a:gd name="connsiteX36" fmla="*/ 8678353 w 11269336"/>
              <a:gd name="connsiteY36" fmla="*/ 926318 h 2323145"/>
              <a:gd name="connsiteX37" fmla="*/ 8636849 w 11269336"/>
              <a:gd name="connsiteY37" fmla="*/ 937900 h 2323145"/>
              <a:gd name="connsiteX38" fmla="*/ 8620213 w 11269336"/>
              <a:gd name="connsiteY38" fmla="*/ 943068 h 2323145"/>
              <a:gd name="connsiteX39" fmla="*/ 8612581 w 11269336"/>
              <a:gd name="connsiteY39" fmla="*/ 952695 h 2323145"/>
              <a:gd name="connsiteX40" fmla="*/ 8589038 w 11269336"/>
              <a:gd name="connsiteY40" fmla="*/ 963892 h 2323145"/>
              <a:gd name="connsiteX41" fmla="*/ 8579950 w 11269336"/>
              <a:gd name="connsiteY41" fmla="*/ 960899 h 2323145"/>
              <a:gd name="connsiteX42" fmla="*/ 8579319 w 11269336"/>
              <a:gd name="connsiteY42" fmla="*/ 965630 h 2323145"/>
              <a:gd name="connsiteX43" fmla="*/ 8547429 w 11269336"/>
              <a:gd name="connsiteY43" fmla="*/ 984506 h 2323145"/>
              <a:gd name="connsiteX44" fmla="*/ 8478704 w 11269336"/>
              <a:gd name="connsiteY44" fmla="*/ 1025490 h 2323145"/>
              <a:gd name="connsiteX45" fmla="*/ 8461421 w 11269336"/>
              <a:gd name="connsiteY45" fmla="*/ 1035512 h 2323145"/>
              <a:gd name="connsiteX46" fmla="*/ 8445003 w 11269336"/>
              <a:gd name="connsiteY46" fmla="*/ 1036851 h 2323145"/>
              <a:gd name="connsiteX47" fmla="*/ 8357350 w 11269336"/>
              <a:gd name="connsiteY47" fmla="*/ 1060213 h 2323145"/>
              <a:gd name="connsiteX48" fmla="*/ 8335565 w 11269336"/>
              <a:gd name="connsiteY48" fmla="*/ 1061151 h 2323145"/>
              <a:gd name="connsiteX49" fmla="*/ 8325267 w 11269336"/>
              <a:gd name="connsiteY49" fmla="*/ 1055919 h 2323145"/>
              <a:gd name="connsiteX50" fmla="*/ 8293586 w 11269336"/>
              <a:gd name="connsiteY50" fmla="*/ 1076144 h 2323145"/>
              <a:gd name="connsiteX51" fmla="*/ 8242405 w 11269336"/>
              <a:gd name="connsiteY51" fmla="*/ 1095960 h 2323145"/>
              <a:gd name="connsiteX52" fmla="*/ 8197391 w 11269336"/>
              <a:gd name="connsiteY52" fmla="*/ 1107746 h 2323145"/>
              <a:gd name="connsiteX53" fmla="*/ 8081474 w 11269336"/>
              <a:gd name="connsiteY53" fmla="*/ 1130125 h 2323145"/>
              <a:gd name="connsiteX54" fmla="*/ 8053585 w 11269336"/>
              <a:gd name="connsiteY54" fmla="*/ 1129169 h 2323145"/>
              <a:gd name="connsiteX55" fmla="*/ 8038422 w 11269336"/>
              <a:gd name="connsiteY55" fmla="*/ 1119092 h 2323145"/>
              <a:gd name="connsiteX56" fmla="*/ 8029450 w 11269336"/>
              <a:gd name="connsiteY56" fmla="*/ 1125592 h 2323145"/>
              <a:gd name="connsiteX57" fmla="*/ 7959552 w 11269336"/>
              <a:gd name="connsiteY57" fmla="*/ 1140188 h 2323145"/>
              <a:gd name="connsiteX58" fmla="*/ 7914188 w 11269336"/>
              <a:gd name="connsiteY58" fmla="*/ 1150862 h 2323145"/>
              <a:gd name="connsiteX59" fmla="*/ 7914918 w 11269336"/>
              <a:gd name="connsiteY59" fmla="*/ 1168758 h 2323145"/>
              <a:gd name="connsiteX60" fmla="*/ 7875510 w 11269336"/>
              <a:gd name="connsiteY60" fmla="*/ 1183153 h 2323145"/>
              <a:gd name="connsiteX61" fmla="*/ 7829932 w 11269336"/>
              <a:gd name="connsiteY61" fmla="*/ 1180782 h 2323145"/>
              <a:gd name="connsiteX62" fmla="*/ 7779182 w 11269336"/>
              <a:gd name="connsiteY62" fmla="*/ 1192665 h 2323145"/>
              <a:gd name="connsiteX63" fmla="*/ 7748774 w 11269336"/>
              <a:gd name="connsiteY63" fmla="*/ 1199586 h 2323145"/>
              <a:gd name="connsiteX64" fmla="*/ 7671846 w 11269336"/>
              <a:gd name="connsiteY64" fmla="*/ 1231966 h 2323145"/>
              <a:gd name="connsiteX65" fmla="*/ 7554146 w 11269336"/>
              <a:gd name="connsiteY65" fmla="*/ 1319748 h 2323145"/>
              <a:gd name="connsiteX66" fmla="*/ 7515052 w 11269336"/>
              <a:gd name="connsiteY66" fmla="*/ 1336718 h 2323145"/>
              <a:gd name="connsiteX67" fmla="*/ 7507193 w 11269336"/>
              <a:gd name="connsiteY67" fmla="*/ 1334617 h 2323145"/>
              <a:gd name="connsiteX68" fmla="*/ 7461694 w 11269336"/>
              <a:gd name="connsiteY68" fmla="*/ 1375866 h 2323145"/>
              <a:gd name="connsiteX69" fmla="*/ 7377571 w 11269336"/>
              <a:gd name="connsiteY69" fmla="*/ 1400128 h 2323145"/>
              <a:gd name="connsiteX70" fmla="*/ 7311261 w 11269336"/>
              <a:gd name="connsiteY70" fmla="*/ 1412652 h 2323145"/>
              <a:gd name="connsiteX71" fmla="*/ 7275307 w 11269336"/>
              <a:gd name="connsiteY71" fmla="*/ 1422171 h 2323145"/>
              <a:gd name="connsiteX72" fmla="*/ 7247783 w 11269336"/>
              <a:gd name="connsiteY72" fmla="*/ 1426330 h 2323145"/>
              <a:gd name="connsiteX73" fmla="*/ 7185047 w 11269336"/>
              <a:gd name="connsiteY73" fmla="*/ 1451812 h 2323145"/>
              <a:gd name="connsiteX74" fmla="*/ 7084117 w 11269336"/>
              <a:gd name="connsiteY74" fmla="*/ 1500281 h 2323145"/>
              <a:gd name="connsiteX75" fmla="*/ 7062011 w 11269336"/>
              <a:gd name="connsiteY75" fmla="*/ 1509183 h 2323145"/>
              <a:gd name="connsiteX76" fmla="*/ 7040555 w 11269336"/>
              <a:gd name="connsiteY76" fmla="*/ 1511207 h 2323145"/>
              <a:gd name="connsiteX77" fmla="*/ 7033438 w 11269336"/>
              <a:gd name="connsiteY77" fmla="*/ 1506772 h 2323145"/>
              <a:gd name="connsiteX78" fmla="*/ 7020886 w 11269336"/>
              <a:gd name="connsiteY78" fmla="*/ 1510764 h 2323145"/>
              <a:gd name="connsiteX79" fmla="*/ 7017033 w 11269336"/>
              <a:gd name="connsiteY79" fmla="*/ 1510650 h 2323145"/>
              <a:gd name="connsiteX80" fmla="*/ 6995460 w 11269336"/>
              <a:gd name="connsiteY80" fmla="*/ 1511173 h 2323145"/>
              <a:gd name="connsiteX81" fmla="*/ 6962144 w 11269336"/>
              <a:gd name="connsiteY81" fmla="*/ 1541508 h 2323145"/>
              <a:gd name="connsiteX82" fmla="*/ 6910674 w 11269336"/>
              <a:gd name="connsiteY82" fmla="*/ 1554793 h 2323145"/>
              <a:gd name="connsiteX83" fmla="*/ 6732152 w 11269336"/>
              <a:gd name="connsiteY83" fmla="*/ 1642538 h 2323145"/>
              <a:gd name="connsiteX84" fmla="*/ 6694106 w 11269336"/>
              <a:gd name="connsiteY84" fmla="*/ 1632377 h 2323145"/>
              <a:gd name="connsiteX85" fmla="*/ 6617223 w 11269336"/>
              <a:gd name="connsiteY85" fmla="*/ 1659889 h 2323145"/>
              <a:gd name="connsiteX86" fmla="*/ 6521138 w 11269336"/>
              <a:gd name="connsiteY86" fmla="*/ 1744340 h 2323145"/>
              <a:gd name="connsiteX87" fmla="*/ 6380677 w 11269336"/>
              <a:gd name="connsiteY87" fmla="*/ 1796883 h 2323145"/>
              <a:gd name="connsiteX88" fmla="*/ 6374897 w 11269336"/>
              <a:gd name="connsiteY88" fmla="*/ 1809910 h 2323145"/>
              <a:gd name="connsiteX89" fmla="*/ 6364545 w 11269336"/>
              <a:gd name="connsiteY89" fmla="*/ 1820090 h 2323145"/>
              <a:gd name="connsiteX90" fmla="*/ 6362126 w 11269336"/>
              <a:gd name="connsiteY90" fmla="*/ 1819991 h 2323145"/>
              <a:gd name="connsiteX91" fmla="*/ 6346673 w 11269336"/>
              <a:gd name="connsiteY91" fmla="*/ 1827824 h 2323145"/>
              <a:gd name="connsiteX92" fmla="*/ 6345588 w 11269336"/>
              <a:gd name="connsiteY92" fmla="*/ 1832232 h 2323145"/>
              <a:gd name="connsiteX93" fmla="*/ 6335708 w 11269336"/>
              <a:gd name="connsiteY93" fmla="*/ 1838451 h 2323145"/>
              <a:gd name="connsiteX94" fmla="*/ 6318182 w 11269336"/>
              <a:gd name="connsiteY94" fmla="*/ 1852975 h 2323145"/>
              <a:gd name="connsiteX95" fmla="*/ 6313084 w 11269336"/>
              <a:gd name="connsiteY95" fmla="*/ 1853561 h 2323145"/>
              <a:gd name="connsiteX96" fmla="*/ 6283816 w 11269336"/>
              <a:gd name="connsiteY96" fmla="*/ 1872148 h 2323145"/>
              <a:gd name="connsiteX97" fmla="*/ 6282550 w 11269336"/>
              <a:gd name="connsiteY97" fmla="*/ 1871392 h 2323145"/>
              <a:gd name="connsiteX98" fmla="*/ 6270527 w 11269336"/>
              <a:gd name="connsiteY98" fmla="*/ 1872208 h 2323145"/>
              <a:gd name="connsiteX99" fmla="*/ 6249518 w 11269336"/>
              <a:gd name="connsiteY99" fmla="*/ 1876079 h 2323145"/>
              <a:gd name="connsiteX100" fmla="*/ 6190386 w 11269336"/>
              <a:gd name="connsiteY100" fmla="*/ 1872478 h 2323145"/>
              <a:gd name="connsiteX101" fmla="*/ 6159777 w 11269336"/>
              <a:gd name="connsiteY101" fmla="*/ 1891745 h 2323145"/>
              <a:gd name="connsiteX102" fmla="*/ 6153131 w 11269336"/>
              <a:gd name="connsiteY102" fmla="*/ 1895079 h 2323145"/>
              <a:gd name="connsiteX103" fmla="*/ 6152798 w 11269336"/>
              <a:gd name="connsiteY103" fmla="*/ 1894920 h 2323145"/>
              <a:gd name="connsiteX104" fmla="*/ 6145388 w 11269336"/>
              <a:gd name="connsiteY104" fmla="*/ 1897990 h 2323145"/>
              <a:gd name="connsiteX105" fmla="*/ 6141014 w 11269336"/>
              <a:gd name="connsiteY105" fmla="*/ 1901155 h 2323145"/>
              <a:gd name="connsiteX106" fmla="*/ 6128122 w 11269336"/>
              <a:gd name="connsiteY106" fmla="*/ 1907623 h 2323145"/>
              <a:gd name="connsiteX107" fmla="*/ 6122351 w 11269336"/>
              <a:gd name="connsiteY107" fmla="*/ 1908359 h 2323145"/>
              <a:gd name="connsiteX108" fmla="*/ 6064750 w 11269336"/>
              <a:gd name="connsiteY108" fmla="*/ 1896394 h 2323145"/>
              <a:gd name="connsiteX109" fmla="*/ 5964230 w 11269336"/>
              <a:gd name="connsiteY109" fmla="*/ 1910038 h 2323145"/>
              <a:gd name="connsiteX110" fmla="*/ 5865399 w 11269336"/>
              <a:gd name="connsiteY110" fmla="*/ 1926966 h 2323145"/>
              <a:gd name="connsiteX111" fmla="*/ 5829951 w 11269336"/>
              <a:gd name="connsiteY111" fmla="*/ 1934755 h 2323145"/>
              <a:gd name="connsiteX112" fmla="*/ 5765285 w 11269336"/>
              <a:gd name="connsiteY112" fmla="*/ 1941322 h 2323145"/>
              <a:gd name="connsiteX113" fmla="*/ 5734750 w 11269336"/>
              <a:gd name="connsiteY113" fmla="*/ 1939793 h 2323145"/>
              <a:gd name="connsiteX114" fmla="*/ 5733569 w 11269336"/>
              <a:gd name="connsiteY114" fmla="*/ 1940505 h 2323145"/>
              <a:gd name="connsiteX115" fmla="*/ 5730329 w 11269336"/>
              <a:gd name="connsiteY115" fmla="*/ 1937845 h 2323145"/>
              <a:gd name="connsiteX116" fmla="*/ 5724661 w 11269336"/>
              <a:gd name="connsiteY116" fmla="*/ 1937455 h 2323145"/>
              <a:gd name="connsiteX117" fmla="*/ 5710186 w 11269336"/>
              <a:gd name="connsiteY117" fmla="*/ 1941370 h 2323145"/>
              <a:gd name="connsiteX118" fmla="*/ 5704910 w 11269336"/>
              <a:gd name="connsiteY118" fmla="*/ 1943663 h 2323145"/>
              <a:gd name="connsiteX119" fmla="*/ 5696836 w 11269336"/>
              <a:gd name="connsiteY119" fmla="*/ 1945271 h 2323145"/>
              <a:gd name="connsiteX120" fmla="*/ 5696583 w 11269336"/>
              <a:gd name="connsiteY120" fmla="*/ 1945050 h 2323145"/>
              <a:gd name="connsiteX121" fmla="*/ 5689123 w 11269336"/>
              <a:gd name="connsiteY121" fmla="*/ 1947067 h 2323145"/>
              <a:gd name="connsiteX122" fmla="*/ 5653291 w 11269336"/>
              <a:gd name="connsiteY122" fmla="*/ 1960245 h 2323145"/>
              <a:gd name="connsiteX123" fmla="*/ 5599385 w 11269336"/>
              <a:gd name="connsiteY123" fmla="*/ 1945198 h 2323145"/>
              <a:gd name="connsiteX124" fmla="*/ 5578300 w 11269336"/>
              <a:gd name="connsiteY124" fmla="*/ 1944963 h 2323145"/>
              <a:gd name="connsiteX125" fmla="*/ 5566758 w 11269336"/>
              <a:gd name="connsiteY125" fmla="*/ 1943441 h 2323145"/>
              <a:gd name="connsiteX126" fmla="*/ 5565857 w 11269336"/>
              <a:gd name="connsiteY126" fmla="*/ 1942445 h 2323145"/>
              <a:gd name="connsiteX127" fmla="*/ 5531534 w 11269336"/>
              <a:gd name="connsiteY127" fmla="*/ 1955208 h 2323145"/>
              <a:gd name="connsiteX128" fmla="*/ 5526552 w 11269336"/>
              <a:gd name="connsiteY128" fmla="*/ 1954799 h 2323145"/>
              <a:gd name="connsiteX129" fmla="*/ 5504723 w 11269336"/>
              <a:gd name="connsiteY129" fmla="*/ 1965811 h 2323145"/>
              <a:gd name="connsiteX130" fmla="*/ 5493156 w 11269336"/>
              <a:gd name="connsiteY130" fmla="*/ 1970063 h 2323145"/>
              <a:gd name="connsiteX131" fmla="*/ 5490486 w 11269336"/>
              <a:gd name="connsiteY131" fmla="*/ 1974227 h 2323145"/>
              <a:gd name="connsiteX132" fmla="*/ 5473107 w 11269336"/>
              <a:gd name="connsiteY132" fmla="*/ 1979001 h 2323145"/>
              <a:gd name="connsiteX133" fmla="*/ 5470885 w 11269336"/>
              <a:gd name="connsiteY133" fmla="*/ 1978432 h 2323145"/>
              <a:gd name="connsiteX134" fmla="*/ 5457393 w 11269336"/>
              <a:gd name="connsiteY134" fmla="*/ 1986525 h 2323145"/>
              <a:gd name="connsiteX135" fmla="*/ 5447102 w 11269336"/>
              <a:gd name="connsiteY135" fmla="*/ 1998329 h 2323145"/>
              <a:gd name="connsiteX136" fmla="*/ 5159151 w 11269336"/>
              <a:gd name="connsiteY136" fmla="*/ 2029640 h 2323145"/>
              <a:gd name="connsiteX137" fmla="*/ 5041688 w 11269336"/>
              <a:gd name="connsiteY137" fmla="*/ 2022334 h 2323145"/>
              <a:gd name="connsiteX138" fmla="*/ 4860988 w 11269336"/>
              <a:gd name="connsiteY138" fmla="*/ 2135698 h 2323145"/>
              <a:gd name="connsiteX139" fmla="*/ 4807902 w 11269336"/>
              <a:gd name="connsiteY139" fmla="*/ 2138894 h 2323145"/>
              <a:gd name="connsiteX140" fmla="*/ 4765388 w 11269336"/>
              <a:gd name="connsiteY140" fmla="*/ 2162525 h 2323145"/>
              <a:gd name="connsiteX141" fmla="*/ 4745033 w 11269336"/>
              <a:gd name="connsiteY141" fmla="*/ 2158859 h 2323145"/>
              <a:gd name="connsiteX142" fmla="*/ 4741475 w 11269336"/>
              <a:gd name="connsiteY142" fmla="*/ 2157998 h 2323145"/>
              <a:gd name="connsiteX143" fmla="*/ 4728247 w 11269336"/>
              <a:gd name="connsiteY143" fmla="*/ 2159526 h 2323145"/>
              <a:gd name="connsiteX144" fmla="*/ 4723263 w 11269336"/>
              <a:gd name="connsiteY144" fmla="*/ 2153742 h 2323145"/>
              <a:gd name="connsiteX145" fmla="*/ 4702453 w 11269336"/>
              <a:gd name="connsiteY145" fmla="*/ 2151586 h 2323145"/>
              <a:gd name="connsiteX146" fmla="*/ 4678455 w 11269336"/>
              <a:gd name="connsiteY146" fmla="*/ 2156131 h 2323145"/>
              <a:gd name="connsiteX147" fmla="*/ 4593061 w 11269336"/>
              <a:gd name="connsiteY147" fmla="*/ 2171597 h 2323145"/>
              <a:gd name="connsiteX148" fmla="*/ 4579902 w 11269336"/>
              <a:gd name="connsiteY148" fmla="*/ 2177927 h 2323145"/>
              <a:gd name="connsiteX149" fmla="*/ 4533444 w 11269336"/>
              <a:gd name="connsiteY149" fmla="*/ 2181200 h 2323145"/>
              <a:gd name="connsiteX150" fmla="*/ 4492832 w 11269336"/>
              <a:gd name="connsiteY150" fmla="*/ 2188033 h 2323145"/>
              <a:gd name="connsiteX151" fmla="*/ 4467257 w 11269336"/>
              <a:gd name="connsiteY151" fmla="*/ 2196121 h 2323145"/>
              <a:gd name="connsiteX152" fmla="*/ 4459937 w 11269336"/>
              <a:gd name="connsiteY152" fmla="*/ 2195182 h 2323145"/>
              <a:gd name="connsiteX153" fmla="*/ 4433312 w 11269336"/>
              <a:gd name="connsiteY153" fmla="*/ 2199004 h 2323145"/>
              <a:gd name="connsiteX154" fmla="*/ 4420601 w 11269336"/>
              <a:gd name="connsiteY154" fmla="*/ 2205158 h 2323145"/>
              <a:gd name="connsiteX155" fmla="*/ 4405765 w 11269336"/>
              <a:gd name="connsiteY155" fmla="*/ 2199902 h 2323145"/>
              <a:gd name="connsiteX156" fmla="*/ 4401354 w 11269336"/>
              <a:gd name="connsiteY156" fmla="*/ 2194745 h 2323145"/>
              <a:gd name="connsiteX157" fmla="*/ 4383151 w 11269336"/>
              <a:gd name="connsiteY157" fmla="*/ 2201140 h 2323145"/>
              <a:gd name="connsiteX158" fmla="*/ 4366646 w 11269336"/>
              <a:gd name="connsiteY158" fmla="*/ 2198564 h 2323145"/>
              <a:gd name="connsiteX159" fmla="*/ 4354009 w 11269336"/>
              <a:gd name="connsiteY159" fmla="*/ 2204984 h 2323145"/>
              <a:gd name="connsiteX160" fmla="*/ 4348284 w 11269336"/>
              <a:gd name="connsiteY160" fmla="*/ 2205270 h 2323145"/>
              <a:gd name="connsiteX161" fmla="*/ 4333906 w 11269336"/>
              <a:gd name="connsiteY161" fmla="*/ 2205251 h 2323145"/>
              <a:gd name="connsiteX162" fmla="*/ 4308819 w 11269336"/>
              <a:gd name="connsiteY162" fmla="*/ 2203822 h 2323145"/>
              <a:gd name="connsiteX163" fmla="*/ 4301210 w 11269336"/>
              <a:gd name="connsiteY163" fmla="*/ 2204456 h 2323145"/>
              <a:gd name="connsiteX164" fmla="*/ 4283095 w 11269336"/>
              <a:gd name="connsiteY164" fmla="*/ 2198177 h 2323145"/>
              <a:gd name="connsiteX165" fmla="*/ 4250119 w 11269336"/>
              <a:gd name="connsiteY165" fmla="*/ 2196342 h 2323145"/>
              <a:gd name="connsiteX166" fmla="*/ 4189203 w 11269336"/>
              <a:gd name="connsiteY166" fmla="*/ 2178994 h 2323145"/>
              <a:gd name="connsiteX167" fmla="*/ 4154035 w 11269336"/>
              <a:gd name="connsiteY167" fmla="*/ 2171950 h 2323145"/>
              <a:gd name="connsiteX168" fmla="*/ 4129569 w 11269336"/>
              <a:gd name="connsiteY168" fmla="*/ 2163850 h 2323145"/>
              <a:gd name="connsiteX169" fmla="*/ 4061250 w 11269336"/>
              <a:gd name="connsiteY169" fmla="*/ 2159236 h 2323145"/>
              <a:gd name="connsiteX170" fmla="*/ 3945480 w 11269336"/>
              <a:gd name="connsiteY170" fmla="*/ 2158279 h 2323145"/>
              <a:gd name="connsiteX171" fmla="*/ 3921468 w 11269336"/>
              <a:gd name="connsiteY171" fmla="*/ 2156588 h 2323145"/>
              <a:gd name="connsiteX172" fmla="*/ 3903348 w 11269336"/>
              <a:gd name="connsiteY172" fmla="*/ 2149220 h 2323145"/>
              <a:gd name="connsiteX173" fmla="*/ 3901342 w 11269336"/>
              <a:gd name="connsiteY173" fmla="*/ 2142355 h 2323145"/>
              <a:gd name="connsiteX174" fmla="*/ 3888539 w 11269336"/>
              <a:gd name="connsiteY174" fmla="*/ 2140476 h 2323145"/>
              <a:gd name="connsiteX175" fmla="*/ 3885662 w 11269336"/>
              <a:gd name="connsiteY175" fmla="*/ 2138740 h 2323145"/>
              <a:gd name="connsiteX176" fmla="*/ 3868627 w 11269336"/>
              <a:gd name="connsiteY176" fmla="*/ 2130023 h 2323145"/>
              <a:gd name="connsiteX177" fmla="*/ 3819177 w 11269336"/>
              <a:gd name="connsiteY177" fmla="*/ 2142111 h 2323145"/>
              <a:gd name="connsiteX178" fmla="*/ 3769100 w 11269336"/>
              <a:gd name="connsiteY178" fmla="*/ 2131731 h 2323145"/>
              <a:gd name="connsiteX179" fmla="*/ 3562752 w 11269336"/>
              <a:gd name="connsiteY179" fmla="*/ 2131785 h 2323145"/>
              <a:gd name="connsiteX180" fmla="*/ 3541402 w 11269336"/>
              <a:gd name="connsiteY180" fmla="*/ 2106821 h 2323145"/>
              <a:gd name="connsiteX181" fmla="*/ 3365341 w 11269336"/>
              <a:gd name="connsiteY181" fmla="*/ 2077638 h 2323145"/>
              <a:gd name="connsiteX182" fmla="*/ 3170922 w 11269336"/>
              <a:gd name="connsiteY182" fmla="*/ 2115957 h 2323145"/>
              <a:gd name="connsiteX183" fmla="*/ 3156256 w 11269336"/>
              <a:gd name="connsiteY183" fmla="*/ 2124773 h 2323145"/>
              <a:gd name="connsiteX184" fmla="*/ 3140298 w 11269336"/>
              <a:gd name="connsiteY184" fmla="*/ 2129182 h 2323145"/>
              <a:gd name="connsiteX185" fmla="*/ 3138514 w 11269336"/>
              <a:gd name="connsiteY185" fmla="*/ 2128069 h 2323145"/>
              <a:gd name="connsiteX186" fmla="*/ 3120467 w 11269336"/>
              <a:gd name="connsiteY186" fmla="*/ 2128281 h 2323145"/>
              <a:gd name="connsiteX187" fmla="*/ 3116175 w 11269336"/>
              <a:gd name="connsiteY187" fmla="*/ 2131633 h 2323145"/>
              <a:gd name="connsiteX188" fmla="*/ 3103685 w 11269336"/>
              <a:gd name="connsiteY188" fmla="*/ 2132814 h 2323145"/>
              <a:gd name="connsiteX189" fmla="*/ 3078794 w 11269336"/>
              <a:gd name="connsiteY189" fmla="*/ 2137935 h 2323145"/>
              <a:gd name="connsiteX190" fmla="*/ 3074407 w 11269336"/>
              <a:gd name="connsiteY190" fmla="*/ 2136274 h 2323145"/>
              <a:gd name="connsiteX191" fmla="*/ 3037285 w 11269336"/>
              <a:gd name="connsiteY191" fmla="*/ 2139919 h 2323145"/>
              <a:gd name="connsiteX192" fmla="*/ 3036901 w 11269336"/>
              <a:gd name="connsiteY192" fmla="*/ 2138726 h 2323145"/>
              <a:gd name="connsiteX193" fmla="*/ 3026996 w 11269336"/>
              <a:gd name="connsiteY193" fmla="*/ 2134322 h 2323145"/>
              <a:gd name="connsiteX194" fmla="*/ 3007772 w 11269336"/>
              <a:gd name="connsiteY194" fmla="*/ 2128742 h 2323145"/>
              <a:gd name="connsiteX195" fmla="*/ 2965030 w 11269336"/>
              <a:gd name="connsiteY195" fmla="*/ 2100494 h 2323145"/>
              <a:gd name="connsiteX196" fmla="*/ 2926342 w 11269336"/>
              <a:gd name="connsiteY196" fmla="*/ 2104155 h 2323145"/>
              <a:gd name="connsiteX197" fmla="*/ 2918608 w 11269336"/>
              <a:gd name="connsiteY197" fmla="*/ 2104215 h 2323145"/>
              <a:gd name="connsiteX198" fmla="*/ 2918475 w 11269336"/>
              <a:gd name="connsiteY198" fmla="*/ 2103937 h 2323145"/>
              <a:gd name="connsiteX199" fmla="*/ 2910360 w 11269336"/>
              <a:gd name="connsiteY199" fmla="*/ 2103444 h 2323145"/>
              <a:gd name="connsiteX200" fmla="*/ 2904507 w 11269336"/>
              <a:gd name="connsiteY200" fmla="*/ 2104326 h 2323145"/>
              <a:gd name="connsiteX201" fmla="*/ 2889503 w 11269336"/>
              <a:gd name="connsiteY201" fmla="*/ 2104443 h 2323145"/>
              <a:gd name="connsiteX202" fmla="*/ 2884480 w 11269336"/>
              <a:gd name="connsiteY202" fmla="*/ 2102626 h 2323145"/>
              <a:gd name="connsiteX203" fmla="*/ 2882689 w 11269336"/>
              <a:gd name="connsiteY203" fmla="*/ 2099228 h 2323145"/>
              <a:gd name="connsiteX204" fmla="*/ 2881291 w 11269336"/>
              <a:gd name="connsiteY204" fmla="*/ 2099618 h 2323145"/>
              <a:gd name="connsiteX205" fmla="*/ 2853979 w 11269336"/>
              <a:gd name="connsiteY205" fmla="*/ 2090388 h 2323145"/>
              <a:gd name="connsiteX206" fmla="*/ 2791790 w 11269336"/>
              <a:gd name="connsiteY206" fmla="*/ 2080332 h 2323145"/>
              <a:gd name="connsiteX207" fmla="*/ 2755844 w 11269336"/>
              <a:gd name="connsiteY207" fmla="*/ 2078874 h 2323145"/>
              <a:gd name="connsiteX208" fmla="*/ 2657742 w 11269336"/>
              <a:gd name="connsiteY208" fmla="*/ 2070179 h 2323145"/>
              <a:gd name="connsiteX209" fmla="*/ 2559549 w 11269336"/>
              <a:gd name="connsiteY209" fmla="*/ 2057873 h 2323145"/>
              <a:gd name="connsiteX210" fmla="*/ 2512054 w 11269336"/>
              <a:gd name="connsiteY210" fmla="*/ 2031671 h 2323145"/>
              <a:gd name="connsiteX211" fmla="*/ 2506437 w 11269336"/>
              <a:gd name="connsiteY211" fmla="*/ 2030918 h 2323145"/>
              <a:gd name="connsiteX212" fmla="*/ 2491752 w 11269336"/>
              <a:gd name="connsiteY212" fmla="*/ 2033906 h 2323145"/>
              <a:gd name="connsiteX213" fmla="*/ 2486338 w 11269336"/>
              <a:gd name="connsiteY213" fmla="*/ 2035862 h 2323145"/>
              <a:gd name="connsiteX214" fmla="*/ 2478186 w 11269336"/>
              <a:gd name="connsiteY214" fmla="*/ 2036953 h 2323145"/>
              <a:gd name="connsiteX215" fmla="*/ 2477950 w 11269336"/>
              <a:gd name="connsiteY215" fmla="*/ 2036715 h 2323145"/>
              <a:gd name="connsiteX216" fmla="*/ 2470381 w 11269336"/>
              <a:gd name="connsiteY216" fmla="*/ 2038256 h 2323145"/>
              <a:gd name="connsiteX217" fmla="*/ 2433781 w 11269336"/>
              <a:gd name="connsiteY217" fmla="*/ 2049140 h 2323145"/>
              <a:gd name="connsiteX218" fmla="*/ 2381172 w 11269336"/>
              <a:gd name="connsiteY218" fmla="*/ 2030645 h 2323145"/>
              <a:gd name="connsiteX219" fmla="*/ 2360198 w 11269336"/>
              <a:gd name="connsiteY219" fmla="*/ 2029059 h 2323145"/>
              <a:gd name="connsiteX220" fmla="*/ 2348815 w 11269336"/>
              <a:gd name="connsiteY220" fmla="*/ 2026798 h 2323145"/>
              <a:gd name="connsiteX221" fmla="*/ 2347988 w 11269336"/>
              <a:gd name="connsiteY221" fmla="*/ 2025745 h 2323145"/>
              <a:gd name="connsiteX222" fmla="*/ 2312920 w 11269336"/>
              <a:gd name="connsiteY222" fmla="*/ 2036311 h 2323145"/>
              <a:gd name="connsiteX223" fmla="*/ 2307986 w 11269336"/>
              <a:gd name="connsiteY223" fmla="*/ 2035583 h 2323145"/>
              <a:gd name="connsiteX224" fmla="*/ 2285481 w 11269336"/>
              <a:gd name="connsiteY224" fmla="*/ 2045197 h 2323145"/>
              <a:gd name="connsiteX225" fmla="*/ 2273666 w 11269336"/>
              <a:gd name="connsiteY225" fmla="*/ 2048710 h 2323145"/>
              <a:gd name="connsiteX226" fmla="*/ 2270719 w 11269336"/>
              <a:gd name="connsiteY226" fmla="*/ 2052702 h 2323145"/>
              <a:gd name="connsiteX227" fmla="*/ 2253080 w 11269336"/>
              <a:gd name="connsiteY227" fmla="*/ 2056363 h 2323145"/>
              <a:gd name="connsiteX228" fmla="*/ 2250906 w 11269336"/>
              <a:gd name="connsiteY228" fmla="*/ 2055654 h 2323145"/>
              <a:gd name="connsiteX229" fmla="*/ 2236905 w 11269336"/>
              <a:gd name="connsiteY229" fmla="*/ 2062882 h 2323145"/>
              <a:gd name="connsiteX230" fmla="*/ 2225830 w 11269336"/>
              <a:gd name="connsiteY230" fmla="*/ 2074027 h 2323145"/>
              <a:gd name="connsiteX231" fmla="*/ 2073776 w 11269336"/>
              <a:gd name="connsiteY231" fmla="*/ 2089244 h 2323145"/>
              <a:gd name="connsiteX232" fmla="*/ 1948256 w 11269336"/>
              <a:gd name="connsiteY232" fmla="*/ 2146616 h 2323145"/>
              <a:gd name="connsiteX233" fmla="*/ 1865582 w 11269336"/>
              <a:gd name="connsiteY233" fmla="*/ 2153738 h 2323145"/>
              <a:gd name="connsiteX234" fmla="*/ 1835210 w 11269336"/>
              <a:gd name="connsiteY234" fmla="*/ 2134244 h 2323145"/>
              <a:gd name="connsiteX235" fmla="*/ 1632661 w 11269336"/>
              <a:gd name="connsiteY235" fmla="*/ 2173882 h 2323145"/>
              <a:gd name="connsiteX236" fmla="*/ 1579590 w 11269336"/>
              <a:gd name="connsiteY236" fmla="*/ 2173680 h 2323145"/>
              <a:gd name="connsiteX237" fmla="*/ 1535601 w 11269336"/>
              <a:gd name="connsiteY237" fmla="*/ 2194590 h 2323145"/>
              <a:gd name="connsiteX238" fmla="*/ 1515594 w 11269336"/>
              <a:gd name="connsiteY238" fmla="*/ 2189622 h 2323145"/>
              <a:gd name="connsiteX239" fmla="*/ 1512113 w 11269336"/>
              <a:gd name="connsiteY239" fmla="*/ 2188534 h 2323145"/>
              <a:gd name="connsiteX240" fmla="*/ 1498838 w 11269336"/>
              <a:gd name="connsiteY240" fmla="*/ 2189213 h 2323145"/>
              <a:gd name="connsiteX241" fmla="*/ 1494279 w 11269336"/>
              <a:gd name="connsiteY241" fmla="*/ 2183112 h 2323145"/>
              <a:gd name="connsiteX242" fmla="*/ 1473714 w 11269336"/>
              <a:gd name="connsiteY242" fmla="*/ 2179625 h 2323145"/>
              <a:gd name="connsiteX243" fmla="*/ 1449503 w 11269336"/>
              <a:gd name="connsiteY243" fmla="*/ 2182633 h 2323145"/>
              <a:gd name="connsiteX244" fmla="*/ 1266687 w 11269336"/>
              <a:gd name="connsiteY244" fmla="*/ 2212688 h 2323145"/>
              <a:gd name="connsiteX245" fmla="*/ 1239614 w 11269336"/>
              <a:gd name="connsiteY245" fmla="*/ 2209727 h 2323145"/>
              <a:gd name="connsiteX246" fmla="*/ 1202436 w 11269336"/>
              <a:gd name="connsiteY246" fmla="*/ 2209817 h 2323145"/>
              <a:gd name="connsiteX247" fmla="*/ 1136097 w 11269336"/>
              <a:gd name="connsiteY247" fmla="*/ 2205112 h 2323145"/>
              <a:gd name="connsiteX248" fmla="*/ 988232 w 11269336"/>
              <a:gd name="connsiteY248" fmla="*/ 2235635 h 2323145"/>
              <a:gd name="connsiteX249" fmla="*/ 981959 w 11269336"/>
              <a:gd name="connsiteY249" fmla="*/ 2231607 h 2323145"/>
              <a:gd name="connsiteX250" fmla="*/ 938600 w 11269336"/>
              <a:gd name="connsiteY250" fmla="*/ 2238113 h 2323145"/>
              <a:gd name="connsiteX251" fmla="*/ 791788 w 11269336"/>
              <a:gd name="connsiteY251" fmla="*/ 2293224 h 2323145"/>
              <a:gd name="connsiteX252" fmla="*/ 706914 w 11269336"/>
              <a:gd name="connsiteY252" fmla="*/ 2305046 h 2323145"/>
              <a:gd name="connsiteX253" fmla="*/ 675971 w 11269336"/>
              <a:gd name="connsiteY253" fmla="*/ 2304030 h 2323145"/>
              <a:gd name="connsiteX254" fmla="*/ 624180 w 11269336"/>
              <a:gd name="connsiteY254" fmla="*/ 2302650 h 2323145"/>
              <a:gd name="connsiteX255" fmla="*/ 583453 w 11269336"/>
              <a:gd name="connsiteY255" fmla="*/ 2288788 h 2323145"/>
              <a:gd name="connsiteX256" fmla="*/ 540946 w 11269336"/>
              <a:gd name="connsiteY256" fmla="*/ 2292721 h 2323145"/>
              <a:gd name="connsiteX257" fmla="*/ 533680 w 11269336"/>
              <a:gd name="connsiteY257" fmla="*/ 2310233 h 2323145"/>
              <a:gd name="connsiteX258" fmla="*/ 487366 w 11269336"/>
              <a:gd name="connsiteY258" fmla="*/ 2309053 h 2323145"/>
              <a:gd name="connsiteX259" fmla="*/ 416820 w 11269336"/>
              <a:gd name="connsiteY259" fmla="*/ 2305443 h 2323145"/>
              <a:gd name="connsiteX260" fmla="*/ 376805 w 11269336"/>
              <a:gd name="connsiteY260" fmla="*/ 2307647 h 2323145"/>
              <a:gd name="connsiteX261" fmla="*/ 266777 w 11269336"/>
              <a:gd name="connsiteY261" fmla="*/ 2309012 h 2323145"/>
              <a:gd name="connsiteX262" fmla="*/ 156013 w 11269336"/>
              <a:gd name="connsiteY262" fmla="*/ 2306832 h 2323145"/>
              <a:gd name="connsiteX263" fmla="*/ 87258 w 11269336"/>
              <a:gd name="connsiteY263" fmla="*/ 2285511 h 2323145"/>
              <a:gd name="connsiteX264" fmla="*/ 23798 w 11269336"/>
              <a:gd name="connsiteY264" fmla="*/ 2281822 h 2323145"/>
              <a:gd name="connsiteX265" fmla="*/ 0 w 11269336"/>
              <a:gd name="connsiteY265" fmla="*/ 2285369 h 2323145"/>
              <a:gd name="connsiteX266" fmla="*/ 0 w 11269336"/>
              <a:gd name="connsiteY26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028928 w 11269336"/>
              <a:gd name="connsiteY21" fmla="*/ 745350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028928 w 11269336"/>
              <a:gd name="connsiteY21" fmla="*/ 745350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9070855 w 11269336"/>
              <a:gd name="connsiteY23" fmla="*/ 794621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9070855 w 11269336"/>
              <a:gd name="connsiteY23" fmla="*/ 794621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795998 w 11269336"/>
              <a:gd name="connsiteY29" fmla="*/ 863337 h 2323145"/>
              <a:gd name="connsiteX30" fmla="*/ 8776970 w 11269336"/>
              <a:gd name="connsiteY30" fmla="*/ 885177 h 2323145"/>
              <a:gd name="connsiteX31" fmla="*/ 8755719 w 11269336"/>
              <a:gd name="connsiteY31" fmla="*/ 889754 h 2323145"/>
              <a:gd name="connsiteX32" fmla="*/ 8743257 w 11269336"/>
              <a:gd name="connsiteY32" fmla="*/ 904723 h 2323145"/>
              <a:gd name="connsiteX33" fmla="*/ 8721366 w 11269336"/>
              <a:gd name="connsiteY33" fmla="*/ 904711 h 2323145"/>
              <a:gd name="connsiteX34" fmla="*/ 8678353 w 11269336"/>
              <a:gd name="connsiteY34" fmla="*/ 926318 h 2323145"/>
              <a:gd name="connsiteX35" fmla="*/ 8636849 w 11269336"/>
              <a:gd name="connsiteY35" fmla="*/ 937900 h 2323145"/>
              <a:gd name="connsiteX36" fmla="*/ 8620213 w 11269336"/>
              <a:gd name="connsiteY36" fmla="*/ 943068 h 2323145"/>
              <a:gd name="connsiteX37" fmla="*/ 8612581 w 11269336"/>
              <a:gd name="connsiteY37" fmla="*/ 952695 h 2323145"/>
              <a:gd name="connsiteX38" fmla="*/ 8589038 w 11269336"/>
              <a:gd name="connsiteY38" fmla="*/ 963892 h 2323145"/>
              <a:gd name="connsiteX39" fmla="*/ 8579950 w 11269336"/>
              <a:gd name="connsiteY39" fmla="*/ 960899 h 2323145"/>
              <a:gd name="connsiteX40" fmla="*/ 8579319 w 11269336"/>
              <a:gd name="connsiteY40" fmla="*/ 965630 h 2323145"/>
              <a:gd name="connsiteX41" fmla="*/ 8547429 w 11269336"/>
              <a:gd name="connsiteY41" fmla="*/ 984506 h 2323145"/>
              <a:gd name="connsiteX42" fmla="*/ 8478704 w 11269336"/>
              <a:gd name="connsiteY42" fmla="*/ 1025490 h 2323145"/>
              <a:gd name="connsiteX43" fmla="*/ 8461421 w 11269336"/>
              <a:gd name="connsiteY43" fmla="*/ 1035512 h 2323145"/>
              <a:gd name="connsiteX44" fmla="*/ 8445003 w 11269336"/>
              <a:gd name="connsiteY44" fmla="*/ 1036851 h 2323145"/>
              <a:gd name="connsiteX45" fmla="*/ 8357350 w 11269336"/>
              <a:gd name="connsiteY45" fmla="*/ 1060213 h 2323145"/>
              <a:gd name="connsiteX46" fmla="*/ 8335565 w 11269336"/>
              <a:gd name="connsiteY46" fmla="*/ 1061151 h 2323145"/>
              <a:gd name="connsiteX47" fmla="*/ 8325267 w 11269336"/>
              <a:gd name="connsiteY47" fmla="*/ 1055919 h 2323145"/>
              <a:gd name="connsiteX48" fmla="*/ 8293586 w 11269336"/>
              <a:gd name="connsiteY48" fmla="*/ 1076144 h 2323145"/>
              <a:gd name="connsiteX49" fmla="*/ 8242405 w 11269336"/>
              <a:gd name="connsiteY49" fmla="*/ 1095960 h 2323145"/>
              <a:gd name="connsiteX50" fmla="*/ 8197391 w 11269336"/>
              <a:gd name="connsiteY50" fmla="*/ 1107746 h 2323145"/>
              <a:gd name="connsiteX51" fmla="*/ 8081474 w 11269336"/>
              <a:gd name="connsiteY51" fmla="*/ 1130125 h 2323145"/>
              <a:gd name="connsiteX52" fmla="*/ 8053585 w 11269336"/>
              <a:gd name="connsiteY52" fmla="*/ 1129169 h 2323145"/>
              <a:gd name="connsiteX53" fmla="*/ 8038422 w 11269336"/>
              <a:gd name="connsiteY53" fmla="*/ 1119092 h 2323145"/>
              <a:gd name="connsiteX54" fmla="*/ 8029450 w 11269336"/>
              <a:gd name="connsiteY54" fmla="*/ 1125592 h 2323145"/>
              <a:gd name="connsiteX55" fmla="*/ 7959552 w 11269336"/>
              <a:gd name="connsiteY55" fmla="*/ 1140188 h 2323145"/>
              <a:gd name="connsiteX56" fmla="*/ 7914188 w 11269336"/>
              <a:gd name="connsiteY56" fmla="*/ 1150862 h 2323145"/>
              <a:gd name="connsiteX57" fmla="*/ 7914918 w 11269336"/>
              <a:gd name="connsiteY57" fmla="*/ 1168758 h 2323145"/>
              <a:gd name="connsiteX58" fmla="*/ 7875510 w 11269336"/>
              <a:gd name="connsiteY58" fmla="*/ 1183153 h 2323145"/>
              <a:gd name="connsiteX59" fmla="*/ 7829932 w 11269336"/>
              <a:gd name="connsiteY59" fmla="*/ 1180782 h 2323145"/>
              <a:gd name="connsiteX60" fmla="*/ 7779182 w 11269336"/>
              <a:gd name="connsiteY60" fmla="*/ 1192665 h 2323145"/>
              <a:gd name="connsiteX61" fmla="*/ 7748774 w 11269336"/>
              <a:gd name="connsiteY61" fmla="*/ 1199586 h 2323145"/>
              <a:gd name="connsiteX62" fmla="*/ 7671846 w 11269336"/>
              <a:gd name="connsiteY62" fmla="*/ 1231966 h 2323145"/>
              <a:gd name="connsiteX63" fmla="*/ 7554146 w 11269336"/>
              <a:gd name="connsiteY63" fmla="*/ 1319748 h 2323145"/>
              <a:gd name="connsiteX64" fmla="*/ 7515052 w 11269336"/>
              <a:gd name="connsiteY64" fmla="*/ 1336718 h 2323145"/>
              <a:gd name="connsiteX65" fmla="*/ 7507193 w 11269336"/>
              <a:gd name="connsiteY65" fmla="*/ 1334617 h 2323145"/>
              <a:gd name="connsiteX66" fmla="*/ 7461694 w 11269336"/>
              <a:gd name="connsiteY66" fmla="*/ 1375866 h 2323145"/>
              <a:gd name="connsiteX67" fmla="*/ 7377571 w 11269336"/>
              <a:gd name="connsiteY67" fmla="*/ 1400128 h 2323145"/>
              <a:gd name="connsiteX68" fmla="*/ 7311261 w 11269336"/>
              <a:gd name="connsiteY68" fmla="*/ 1412652 h 2323145"/>
              <a:gd name="connsiteX69" fmla="*/ 7275307 w 11269336"/>
              <a:gd name="connsiteY69" fmla="*/ 1422171 h 2323145"/>
              <a:gd name="connsiteX70" fmla="*/ 7247783 w 11269336"/>
              <a:gd name="connsiteY70" fmla="*/ 1426330 h 2323145"/>
              <a:gd name="connsiteX71" fmla="*/ 7185047 w 11269336"/>
              <a:gd name="connsiteY71" fmla="*/ 1451812 h 2323145"/>
              <a:gd name="connsiteX72" fmla="*/ 7084117 w 11269336"/>
              <a:gd name="connsiteY72" fmla="*/ 1500281 h 2323145"/>
              <a:gd name="connsiteX73" fmla="*/ 7062011 w 11269336"/>
              <a:gd name="connsiteY73" fmla="*/ 1509183 h 2323145"/>
              <a:gd name="connsiteX74" fmla="*/ 7040555 w 11269336"/>
              <a:gd name="connsiteY74" fmla="*/ 1511207 h 2323145"/>
              <a:gd name="connsiteX75" fmla="*/ 7033438 w 11269336"/>
              <a:gd name="connsiteY75" fmla="*/ 1506772 h 2323145"/>
              <a:gd name="connsiteX76" fmla="*/ 7020886 w 11269336"/>
              <a:gd name="connsiteY76" fmla="*/ 1510764 h 2323145"/>
              <a:gd name="connsiteX77" fmla="*/ 7017033 w 11269336"/>
              <a:gd name="connsiteY77" fmla="*/ 1510650 h 2323145"/>
              <a:gd name="connsiteX78" fmla="*/ 6995460 w 11269336"/>
              <a:gd name="connsiteY78" fmla="*/ 1511173 h 2323145"/>
              <a:gd name="connsiteX79" fmla="*/ 6962144 w 11269336"/>
              <a:gd name="connsiteY79" fmla="*/ 1541508 h 2323145"/>
              <a:gd name="connsiteX80" fmla="*/ 6910674 w 11269336"/>
              <a:gd name="connsiteY80" fmla="*/ 1554793 h 2323145"/>
              <a:gd name="connsiteX81" fmla="*/ 6732152 w 11269336"/>
              <a:gd name="connsiteY81" fmla="*/ 1642538 h 2323145"/>
              <a:gd name="connsiteX82" fmla="*/ 6694106 w 11269336"/>
              <a:gd name="connsiteY82" fmla="*/ 1632377 h 2323145"/>
              <a:gd name="connsiteX83" fmla="*/ 6617223 w 11269336"/>
              <a:gd name="connsiteY83" fmla="*/ 1659889 h 2323145"/>
              <a:gd name="connsiteX84" fmla="*/ 6521138 w 11269336"/>
              <a:gd name="connsiteY84" fmla="*/ 1744340 h 2323145"/>
              <a:gd name="connsiteX85" fmla="*/ 6380677 w 11269336"/>
              <a:gd name="connsiteY85" fmla="*/ 1796883 h 2323145"/>
              <a:gd name="connsiteX86" fmla="*/ 6374897 w 11269336"/>
              <a:gd name="connsiteY86" fmla="*/ 1809910 h 2323145"/>
              <a:gd name="connsiteX87" fmla="*/ 6364545 w 11269336"/>
              <a:gd name="connsiteY87" fmla="*/ 1820090 h 2323145"/>
              <a:gd name="connsiteX88" fmla="*/ 6362126 w 11269336"/>
              <a:gd name="connsiteY88" fmla="*/ 1819991 h 2323145"/>
              <a:gd name="connsiteX89" fmla="*/ 6346673 w 11269336"/>
              <a:gd name="connsiteY89" fmla="*/ 1827824 h 2323145"/>
              <a:gd name="connsiteX90" fmla="*/ 6345588 w 11269336"/>
              <a:gd name="connsiteY90" fmla="*/ 1832232 h 2323145"/>
              <a:gd name="connsiteX91" fmla="*/ 6335708 w 11269336"/>
              <a:gd name="connsiteY91" fmla="*/ 1838451 h 2323145"/>
              <a:gd name="connsiteX92" fmla="*/ 6318182 w 11269336"/>
              <a:gd name="connsiteY92" fmla="*/ 1852975 h 2323145"/>
              <a:gd name="connsiteX93" fmla="*/ 6313084 w 11269336"/>
              <a:gd name="connsiteY93" fmla="*/ 1853561 h 2323145"/>
              <a:gd name="connsiteX94" fmla="*/ 6283816 w 11269336"/>
              <a:gd name="connsiteY94" fmla="*/ 1872148 h 2323145"/>
              <a:gd name="connsiteX95" fmla="*/ 6282550 w 11269336"/>
              <a:gd name="connsiteY95" fmla="*/ 1871392 h 2323145"/>
              <a:gd name="connsiteX96" fmla="*/ 6270527 w 11269336"/>
              <a:gd name="connsiteY96" fmla="*/ 1872208 h 2323145"/>
              <a:gd name="connsiteX97" fmla="*/ 6249518 w 11269336"/>
              <a:gd name="connsiteY97" fmla="*/ 1876079 h 2323145"/>
              <a:gd name="connsiteX98" fmla="*/ 6190386 w 11269336"/>
              <a:gd name="connsiteY98" fmla="*/ 1872478 h 2323145"/>
              <a:gd name="connsiteX99" fmla="*/ 6159777 w 11269336"/>
              <a:gd name="connsiteY99" fmla="*/ 1891745 h 2323145"/>
              <a:gd name="connsiteX100" fmla="*/ 6153131 w 11269336"/>
              <a:gd name="connsiteY100" fmla="*/ 1895079 h 2323145"/>
              <a:gd name="connsiteX101" fmla="*/ 6152798 w 11269336"/>
              <a:gd name="connsiteY101" fmla="*/ 1894920 h 2323145"/>
              <a:gd name="connsiteX102" fmla="*/ 6145388 w 11269336"/>
              <a:gd name="connsiteY102" fmla="*/ 1897990 h 2323145"/>
              <a:gd name="connsiteX103" fmla="*/ 6141014 w 11269336"/>
              <a:gd name="connsiteY103" fmla="*/ 1901155 h 2323145"/>
              <a:gd name="connsiteX104" fmla="*/ 6128122 w 11269336"/>
              <a:gd name="connsiteY104" fmla="*/ 1907623 h 2323145"/>
              <a:gd name="connsiteX105" fmla="*/ 6122351 w 11269336"/>
              <a:gd name="connsiteY105" fmla="*/ 1908359 h 2323145"/>
              <a:gd name="connsiteX106" fmla="*/ 6064750 w 11269336"/>
              <a:gd name="connsiteY106" fmla="*/ 1896394 h 2323145"/>
              <a:gd name="connsiteX107" fmla="*/ 5964230 w 11269336"/>
              <a:gd name="connsiteY107" fmla="*/ 1910038 h 2323145"/>
              <a:gd name="connsiteX108" fmla="*/ 5865399 w 11269336"/>
              <a:gd name="connsiteY108" fmla="*/ 1926966 h 2323145"/>
              <a:gd name="connsiteX109" fmla="*/ 5829951 w 11269336"/>
              <a:gd name="connsiteY109" fmla="*/ 1934755 h 2323145"/>
              <a:gd name="connsiteX110" fmla="*/ 5765285 w 11269336"/>
              <a:gd name="connsiteY110" fmla="*/ 1941322 h 2323145"/>
              <a:gd name="connsiteX111" fmla="*/ 5734750 w 11269336"/>
              <a:gd name="connsiteY111" fmla="*/ 1939793 h 2323145"/>
              <a:gd name="connsiteX112" fmla="*/ 5733569 w 11269336"/>
              <a:gd name="connsiteY112" fmla="*/ 1940505 h 2323145"/>
              <a:gd name="connsiteX113" fmla="*/ 5730329 w 11269336"/>
              <a:gd name="connsiteY113" fmla="*/ 1937845 h 2323145"/>
              <a:gd name="connsiteX114" fmla="*/ 5724661 w 11269336"/>
              <a:gd name="connsiteY114" fmla="*/ 1937455 h 2323145"/>
              <a:gd name="connsiteX115" fmla="*/ 5710186 w 11269336"/>
              <a:gd name="connsiteY115" fmla="*/ 1941370 h 2323145"/>
              <a:gd name="connsiteX116" fmla="*/ 5704910 w 11269336"/>
              <a:gd name="connsiteY116" fmla="*/ 1943663 h 2323145"/>
              <a:gd name="connsiteX117" fmla="*/ 5696836 w 11269336"/>
              <a:gd name="connsiteY117" fmla="*/ 1945271 h 2323145"/>
              <a:gd name="connsiteX118" fmla="*/ 5696583 w 11269336"/>
              <a:gd name="connsiteY118" fmla="*/ 1945050 h 2323145"/>
              <a:gd name="connsiteX119" fmla="*/ 5689123 w 11269336"/>
              <a:gd name="connsiteY119" fmla="*/ 1947067 h 2323145"/>
              <a:gd name="connsiteX120" fmla="*/ 5653291 w 11269336"/>
              <a:gd name="connsiteY120" fmla="*/ 1960245 h 2323145"/>
              <a:gd name="connsiteX121" fmla="*/ 5599385 w 11269336"/>
              <a:gd name="connsiteY121" fmla="*/ 1945198 h 2323145"/>
              <a:gd name="connsiteX122" fmla="*/ 5578300 w 11269336"/>
              <a:gd name="connsiteY122" fmla="*/ 1944963 h 2323145"/>
              <a:gd name="connsiteX123" fmla="*/ 5566758 w 11269336"/>
              <a:gd name="connsiteY123" fmla="*/ 1943441 h 2323145"/>
              <a:gd name="connsiteX124" fmla="*/ 5565857 w 11269336"/>
              <a:gd name="connsiteY124" fmla="*/ 1942445 h 2323145"/>
              <a:gd name="connsiteX125" fmla="*/ 5531534 w 11269336"/>
              <a:gd name="connsiteY125" fmla="*/ 1955208 h 2323145"/>
              <a:gd name="connsiteX126" fmla="*/ 5526552 w 11269336"/>
              <a:gd name="connsiteY126" fmla="*/ 1954799 h 2323145"/>
              <a:gd name="connsiteX127" fmla="*/ 5504723 w 11269336"/>
              <a:gd name="connsiteY127" fmla="*/ 1965811 h 2323145"/>
              <a:gd name="connsiteX128" fmla="*/ 5493156 w 11269336"/>
              <a:gd name="connsiteY128" fmla="*/ 1970063 h 2323145"/>
              <a:gd name="connsiteX129" fmla="*/ 5490486 w 11269336"/>
              <a:gd name="connsiteY129" fmla="*/ 1974227 h 2323145"/>
              <a:gd name="connsiteX130" fmla="*/ 5473107 w 11269336"/>
              <a:gd name="connsiteY130" fmla="*/ 1979001 h 2323145"/>
              <a:gd name="connsiteX131" fmla="*/ 5470885 w 11269336"/>
              <a:gd name="connsiteY131" fmla="*/ 1978432 h 2323145"/>
              <a:gd name="connsiteX132" fmla="*/ 5457393 w 11269336"/>
              <a:gd name="connsiteY132" fmla="*/ 1986525 h 2323145"/>
              <a:gd name="connsiteX133" fmla="*/ 5447102 w 11269336"/>
              <a:gd name="connsiteY133" fmla="*/ 1998329 h 2323145"/>
              <a:gd name="connsiteX134" fmla="*/ 5159151 w 11269336"/>
              <a:gd name="connsiteY134" fmla="*/ 2029640 h 2323145"/>
              <a:gd name="connsiteX135" fmla="*/ 5041688 w 11269336"/>
              <a:gd name="connsiteY135" fmla="*/ 2022334 h 2323145"/>
              <a:gd name="connsiteX136" fmla="*/ 4860988 w 11269336"/>
              <a:gd name="connsiteY136" fmla="*/ 2135698 h 2323145"/>
              <a:gd name="connsiteX137" fmla="*/ 4807902 w 11269336"/>
              <a:gd name="connsiteY137" fmla="*/ 2138894 h 2323145"/>
              <a:gd name="connsiteX138" fmla="*/ 4765388 w 11269336"/>
              <a:gd name="connsiteY138" fmla="*/ 2162525 h 2323145"/>
              <a:gd name="connsiteX139" fmla="*/ 4745033 w 11269336"/>
              <a:gd name="connsiteY139" fmla="*/ 2158859 h 2323145"/>
              <a:gd name="connsiteX140" fmla="*/ 4741475 w 11269336"/>
              <a:gd name="connsiteY140" fmla="*/ 2157998 h 2323145"/>
              <a:gd name="connsiteX141" fmla="*/ 4728247 w 11269336"/>
              <a:gd name="connsiteY141" fmla="*/ 2159526 h 2323145"/>
              <a:gd name="connsiteX142" fmla="*/ 4723263 w 11269336"/>
              <a:gd name="connsiteY142" fmla="*/ 2153742 h 2323145"/>
              <a:gd name="connsiteX143" fmla="*/ 4702453 w 11269336"/>
              <a:gd name="connsiteY143" fmla="*/ 2151586 h 2323145"/>
              <a:gd name="connsiteX144" fmla="*/ 4678455 w 11269336"/>
              <a:gd name="connsiteY144" fmla="*/ 2156131 h 2323145"/>
              <a:gd name="connsiteX145" fmla="*/ 4593061 w 11269336"/>
              <a:gd name="connsiteY145" fmla="*/ 2171597 h 2323145"/>
              <a:gd name="connsiteX146" fmla="*/ 4579902 w 11269336"/>
              <a:gd name="connsiteY146" fmla="*/ 2177927 h 2323145"/>
              <a:gd name="connsiteX147" fmla="*/ 4533444 w 11269336"/>
              <a:gd name="connsiteY147" fmla="*/ 2181200 h 2323145"/>
              <a:gd name="connsiteX148" fmla="*/ 4492832 w 11269336"/>
              <a:gd name="connsiteY148" fmla="*/ 2188033 h 2323145"/>
              <a:gd name="connsiteX149" fmla="*/ 4467257 w 11269336"/>
              <a:gd name="connsiteY149" fmla="*/ 2196121 h 2323145"/>
              <a:gd name="connsiteX150" fmla="*/ 4459937 w 11269336"/>
              <a:gd name="connsiteY150" fmla="*/ 2195182 h 2323145"/>
              <a:gd name="connsiteX151" fmla="*/ 4433312 w 11269336"/>
              <a:gd name="connsiteY151" fmla="*/ 2199004 h 2323145"/>
              <a:gd name="connsiteX152" fmla="*/ 4420601 w 11269336"/>
              <a:gd name="connsiteY152" fmla="*/ 2205158 h 2323145"/>
              <a:gd name="connsiteX153" fmla="*/ 4405765 w 11269336"/>
              <a:gd name="connsiteY153" fmla="*/ 2199902 h 2323145"/>
              <a:gd name="connsiteX154" fmla="*/ 4401354 w 11269336"/>
              <a:gd name="connsiteY154" fmla="*/ 2194745 h 2323145"/>
              <a:gd name="connsiteX155" fmla="*/ 4383151 w 11269336"/>
              <a:gd name="connsiteY155" fmla="*/ 2201140 h 2323145"/>
              <a:gd name="connsiteX156" fmla="*/ 4366646 w 11269336"/>
              <a:gd name="connsiteY156" fmla="*/ 2198564 h 2323145"/>
              <a:gd name="connsiteX157" fmla="*/ 4354009 w 11269336"/>
              <a:gd name="connsiteY157" fmla="*/ 2204984 h 2323145"/>
              <a:gd name="connsiteX158" fmla="*/ 4348284 w 11269336"/>
              <a:gd name="connsiteY158" fmla="*/ 2205270 h 2323145"/>
              <a:gd name="connsiteX159" fmla="*/ 4333906 w 11269336"/>
              <a:gd name="connsiteY159" fmla="*/ 2205251 h 2323145"/>
              <a:gd name="connsiteX160" fmla="*/ 4308819 w 11269336"/>
              <a:gd name="connsiteY160" fmla="*/ 2203822 h 2323145"/>
              <a:gd name="connsiteX161" fmla="*/ 4301210 w 11269336"/>
              <a:gd name="connsiteY161" fmla="*/ 2204456 h 2323145"/>
              <a:gd name="connsiteX162" fmla="*/ 4283095 w 11269336"/>
              <a:gd name="connsiteY162" fmla="*/ 2198177 h 2323145"/>
              <a:gd name="connsiteX163" fmla="*/ 4250119 w 11269336"/>
              <a:gd name="connsiteY163" fmla="*/ 2196342 h 2323145"/>
              <a:gd name="connsiteX164" fmla="*/ 4189203 w 11269336"/>
              <a:gd name="connsiteY164" fmla="*/ 2178994 h 2323145"/>
              <a:gd name="connsiteX165" fmla="*/ 4154035 w 11269336"/>
              <a:gd name="connsiteY165" fmla="*/ 2171950 h 2323145"/>
              <a:gd name="connsiteX166" fmla="*/ 4129569 w 11269336"/>
              <a:gd name="connsiteY166" fmla="*/ 2163850 h 2323145"/>
              <a:gd name="connsiteX167" fmla="*/ 4061250 w 11269336"/>
              <a:gd name="connsiteY167" fmla="*/ 2159236 h 2323145"/>
              <a:gd name="connsiteX168" fmla="*/ 3945480 w 11269336"/>
              <a:gd name="connsiteY168" fmla="*/ 2158279 h 2323145"/>
              <a:gd name="connsiteX169" fmla="*/ 3921468 w 11269336"/>
              <a:gd name="connsiteY169" fmla="*/ 2156588 h 2323145"/>
              <a:gd name="connsiteX170" fmla="*/ 3903348 w 11269336"/>
              <a:gd name="connsiteY170" fmla="*/ 2149220 h 2323145"/>
              <a:gd name="connsiteX171" fmla="*/ 3901342 w 11269336"/>
              <a:gd name="connsiteY171" fmla="*/ 2142355 h 2323145"/>
              <a:gd name="connsiteX172" fmla="*/ 3888539 w 11269336"/>
              <a:gd name="connsiteY172" fmla="*/ 2140476 h 2323145"/>
              <a:gd name="connsiteX173" fmla="*/ 3885662 w 11269336"/>
              <a:gd name="connsiteY173" fmla="*/ 2138740 h 2323145"/>
              <a:gd name="connsiteX174" fmla="*/ 3868627 w 11269336"/>
              <a:gd name="connsiteY174" fmla="*/ 2130023 h 2323145"/>
              <a:gd name="connsiteX175" fmla="*/ 3819177 w 11269336"/>
              <a:gd name="connsiteY175" fmla="*/ 2142111 h 2323145"/>
              <a:gd name="connsiteX176" fmla="*/ 3769100 w 11269336"/>
              <a:gd name="connsiteY176" fmla="*/ 2131731 h 2323145"/>
              <a:gd name="connsiteX177" fmla="*/ 3562752 w 11269336"/>
              <a:gd name="connsiteY177" fmla="*/ 2131785 h 2323145"/>
              <a:gd name="connsiteX178" fmla="*/ 3541402 w 11269336"/>
              <a:gd name="connsiteY178" fmla="*/ 2106821 h 2323145"/>
              <a:gd name="connsiteX179" fmla="*/ 3365341 w 11269336"/>
              <a:gd name="connsiteY179" fmla="*/ 2077638 h 2323145"/>
              <a:gd name="connsiteX180" fmla="*/ 3170922 w 11269336"/>
              <a:gd name="connsiteY180" fmla="*/ 2115957 h 2323145"/>
              <a:gd name="connsiteX181" fmla="*/ 3156256 w 11269336"/>
              <a:gd name="connsiteY181" fmla="*/ 2124773 h 2323145"/>
              <a:gd name="connsiteX182" fmla="*/ 3140298 w 11269336"/>
              <a:gd name="connsiteY182" fmla="*/ 2129182 h 2323145"/>
              <a:gd name="connsiteX183" fmla="*/ 3138514 w 11269336"/>
              <a:gd name="connsiteY183" fmla="*/ 2128069 h 2323145"/>
              <a:gd name="connsiteX184" fmla="*/ 3120467 w 11269336"/>
              <a:gd name="connsiteY184" fmla="*/ 2128281 h 2323145"/>
              <a:gd name="connsiteX185" fmla="*/ 3116175 w 11269336"/>
              <a:gd name="connsiteY185" fmla="*/ 2131633 h 2323145"/>
              <a:gd name="connsiteX186" fmla="*/ 3103685 w 11269336"/>
              <a:gd name="connsiteY186" fmla="*/ 2132814 h 2323145"/>
              <a:gd name="connsiteX187" fmla="*/ 3078794 w 11269336"/>
              <a:gd name="connsiteY187" fmla="*/ 2137935 h 2323145"/>
              <a:gd name="connsiteX188" fmla="*/ 3074407 w 11269336"/>
              <a:gd name="connsiteY188" fmla="*/ 2136274 h 2323145"/>
              <a:gd name="connsiteX189" fmla="*/ 3037285 w 11269336"/>
              <a:gd name="connsiteY189" fmla="*/ 2139919 h 2323145"/>
              <a:gd name="connsiteX190" fmla="*/ 3036901 w 11269336"/>
              <a:gd name="connsiteY190" fmla="*/ 2138726 h 2323145"/>
              <a:gd name="connsiteX191" fmla="*/ 3026996 w 11269336"/>
              <a:gd name="connsiteY191" fmla="*/ 2134322 h 2323145"/>
              <a:gd name="connsiteX192" fmla="*/ 3007772 w 11269336"/>
              <a:gd name="connsiteY192" fmla="*/ 2128742 h 2323145"/>
              <a:gd name="connsiteX193" fmla="*/ 2965030 w 11269336"/>
              <a:gd name="connsiteY193" fmla="*/ 2100494 h 2323145"/>
              <a:gd name="connsiteX194" fmla="*/ 2926342 w 11269336"/>
              <a:gd name="connsiteY194" fmla="*/ 2104155 h 2323145"/>
              <a:gd name="connsiteX195" fmla="*/ 2918608 w 11269336"/>
              <a:gd name="connsiteY195" fmla="*/ 2104215 h 2323145"/>
              <a:gd name="connsiteX196" fmla="*/ 2918475 w 11269336"/>
              <a:gd name="connsiteY196" fmla="*/ 2103937 h 2323145"/>
              <a:gd name="connsiteX197" fmla="*/ 2910360 w 11269336"/>
              <a:gd name="connsiteY197" fmla="*/ 2103444 h 2323145"/>
              <a:gd name="connsiteX198" fmla="*/ 2904507 w 11269336"/>
              <a:gd name="connsiteY198" fmla="*/ 2104326 h 2323145"/>
              <a:gd name="connsiteX199" fmla="*/ 2889503 w 11269336"/>
              <a:gd name="connsiteY199" fmla="*/ 2104443 h 2323145"/>
              <a:gd name="connsiteX200" fmla="*/ 2884480 w 11269336"/>
              <a:gd name="connsiteY200" fmla="*/ 2102626 h 2323145"/>
              <a:gd name="connsiteX201" fmla="*/ 2882689 w 11269336"/>
              <a:gd name="connsiteY201" fmla="*/ 2099228 h 2323145"/>
              <a:gd name="connsiteX202" fmla="*/ 2881291 w 11269336"/>
              <a:gd name="connsiteY202" fmla="*/ 2099618 h 2323145"/>
              <a:gd name="connsiteX203" fmla="*/ 2853979 w 11269336"/>
              <a:gd name="connsiteY203" fmla="*/ 2090388 h 2323145"/>
              <a:gd name="connsiteX204" fmla="*/ 2791790 w 11269336"/>
              <a:gd name="connsiteY204" fmla="*/ 2080332 h 2323145"/>
              <a:gd name="connsiteX205" fmla="*/ 2755844 w 11269336"/>
              <a:gd name="connsiteY205" fmla="*/ 2078874 h 2323145"/>
              <a:gd name="connsiteX206" fmla="*/ 2657742 w 11269336"/>
              <a:gd name="connsiteY206" fmla="*/ 2070179 h 2323145"/>
              <a:gd name="connsiteX207" fmla="*/ 2559549 w 11269336"/>
              <a:gd name="connsiteY207" fmla="*/ 2057873 h 2323145"/>
              <a:gd name="connsiteX208" fmla="*/ 2512054 w 11269336"/>
              <a:gd name="connsiteY208" fmla="*/ 2031671 h 2323145"/>
              <a:gd name="connsiteX209" fmla="*/ 2506437 w 11269336"/>
              <a:gd name="connsiteY209" fmla="*/ 2030918 h 2323145"/>
              <a:gd name="connsiteX210" fmla="*/ 2491752 w 11269336"/>
              <a:gd name="connsiteY210" fmla="*/ 2033906 h 2323145"/>
              <a:gd name="connsiteX211" fmla="*/ 2486338 w 11269336"/>
              <a:gd name="connsiteY211" fmla="*/ 2035862 h 2323145"/>
              <a:gd name="connsiteX212" fmla="*/ 2478186 w 11269336"/>
              <a:gd name="connsiteY212" fmla="*/ 2036953 h 2323145"/>
              <a:gd name="connsiteX213" fmla="*/ 2477950 w 11269336"/>
              <a:gd name="connsiteY213" fmla="*/ 2036715 h 2323145"/>
              <a:gd name="connsiteX214" fmla="*/ 2470381 w 11269336"/>
              <a:gd name="connsiteY214" fmla="*/ 2038256 h 2323145"/>
              <a:gd name="connsiteX215" fmla="*/ 2433781 w 11269336"/>
              <a:gd name="connsiteY215" fmla="*/ 2049140 h 2323145"/>
              <a:gd name="connsiteX216" fmla="*/ 2381172 w 11269336"/>
              <a:gd name="connsiteY216" fmla="*/ 2030645 h 2323145"/>
              <a:gd name="connsiteX217" fmla="*/ 2360198 w 11269336"/>
              <a:gd name="connsiteY217" fmla="*/ 2029059 h 2323145"/>
              <a:gd name="connsiteX218" fmla="*/ 2348815 w 11269336"/>
              <a:gd name="connsiteY218" fmla="*/ 2026798 h 2323145"/>
              <a:gd name="connsiteX219" fmla="*/ 2347988 w 11269336"/>
              <a:gd name="connsiteY219" fmla="*/ 2025745 h 2323145"/>
              <a:gd name="connsiteX220" fmla="*/ 2312920 w 11269336"/>
              <a:gd name="connsiteY220" fmla="*/ 2036311 h 2323145"/>
              <a:gd name="connsiteX221" fmla="*/ 2307986 w 11269336"/>
              <a:gd name="connsiteY221" fmla="*/ 2035583 h 2323145"/>
              <a:gd name="connsiteX222" fmla="*/ 2285481 w 11269336"/>
              <a:gd name="connsiteY222" fmla="*/ 2045197 h 2323145"/>
              <a:gd name="connsiteX223" fmla="*/ 2273666 w 11269336"/>
              <a:gd name="connsiteY223" fmla="*/ 2048710 h 2323145"/>
              <a:gd name="connsiteX224" fmla="*/ 2270719 w 11269336"/>
              <a:gd name="connsiteY224" fmla="*/ 2052702 h 2323145"/>
              <a:gd name="connsiteX225" fmla="*/ 2253080 w 11269336"/>
              <a:gd name="connsiteY225" fmla="*/ 2056363 h 2323145"/>
              <a:gd name="connsiteX226" fmla="*/ 2250906 w 11269336"/>
              <a:gd name="connsiteY226" fmla="*/ 2055654 h 2323145"/>
              <a:gd name="connsiteX227" fmla="*/ 2236905 w 11269336"/>
              <a:gd name="connsiteY227" fmla="*/ 2062882 h 2323145"/>
              <a:gd name="connsiteX228" fmla="*/ 2225830 w 11269336"/>
              <a:gd name="connsiteY228" fmla="*/ 2074027 h 2323145"/>
              <a:gd name="connsiteX229" fmla="*/ 2073776 w 11269336"/>
              <a:gd name="connsiteY229" fmla="*/ 2089244 h 2323145"/>
              <a:gd name="connsiteX230" fmla="*/ 1948256 w 11269336"/>
              <a:gd name="connsiteY230" fmla="*/ 2146616 h 2323145"/>
              <a:gd name="connsiteX231" fmla="*/ 1865582 w 11269336"/>
              <a:gd name="connsiteY231" fmla="*/ 2153738 h 2323145"/>
              <a:gd name="connsiteX232" fmla="*/ 1835210 w 11269336"/>
              <a:gd name="connsiteY232" fmla="*/ 2134244 h 2323145"/>
              <a:gd name="connsiteX233" fmla="*/ 1632661 w 11269336"/>
              <a:gd name="connsiteY233" fmla="*/ 2173882 h 2323145"/>
              <a:gd name="connsiteX234" fmla="*/ 1579590 w 11269336"/>
              <a:gd name="connsiteY234" fmla="*/ 2173680 h 2323145"/>
              <a:gd name="connsiteX235" fmla="*/ 1535601 w 11269336"/>
              <a:gd name="connsiteY235" fmla="*/ 2194590 h 2323145"/>
              <a:gd name="connsiteX236" fmla="*/ 1515594 w 11269336"/>
              <a:gd name="connsiteY236" fmla="*/ 2189622 h 2323145"/>
              <a:gd name="connsiteX237" fmla="*/ 1512113 w 11269336"/>
              <a:gd name="connsiteY237" fmla="*/ 2188534 h 2323145"/>
              <a:gd name="connsiteX238" fmla="*/ 1498838 w 11269336"/>
              <a:gd name="connsiteY238" fmla="*/ 2189213 h 2323145"/>
              <a:gd name="connsiteX239" fmla="*/ 1494279 w 11269336"/>
              <a:gd name="connsiteY239" fmla="*/ 2183112 h 2323145"/>
              <a:gd name="connsiteX240" fmla="*/ 1473714 w 11269336"/>
              <a:gd name="connsiteY240" fmla="*/ 2179625 h 2323145"/>
              <a:gd name="connsiteX241" fmla="*/ 1449503 w 11269336"/>
              <a:gd name="connsiteY241" fmla="*/ 2182633 h 2323145"/>
              <a:gd name="connsiteX242" fmla="*/ 1266687 w 11269336"/>
              <a:gd name="connsiteY242" fmla="*/ 2212688 h 2323145"/>
              <a:gd name="connsiteX243" fmla="*/ 1239614 w 11269336"/>
              <a:gd name="connsiteY243" fmla="*/ 2209727 h 2323145"/>
              <a:gd name="connsiteX244" fmla="*/ 1202436 w 11269336"/>
              <a:gd name="connsiteY244" fmla="*/ 2209817 h 2323145"/>
              <a:gd name="connsiteX245" fmla="*/ 1136097 w 11269336"/>
              <a:gd name="connsiteY245" fmla="*/ 2205112 h 2323145"/>
              <a:gd name="connsiteX246" fmla="*/ 988232 w 11269336"/>
              <a:gd name="connsiteY246" fmla="*/ 2235635 h 2323145"/>
              <a:gd name="connsiteX247" fmla="*/ 981959 w 11269336"/>
              <a:gd name="connsiteY247" fmla="*/ 2231607 h 2323145"/>
              <a:gd name="connsiteX248" fmla="*/ 938600 w 11269336"/>
              <a:gd name="connsiteY248" fmla="*/ 2238113 h 2323145"/>
              <a:gd name="connsiteX249" fmla="*/ 791788 w 11269336"/>
              <a:gd name="connsiteY249" fmla="*/ 2293224 h 2323145"/>
              <a:gd name="connsiteX250" fmla="*/ 706914 w 11269336"/>
              <a:gd name="connsiteY250" fmla="*/ 2305046 h 2323145"/>
              <a:gd name="connsiteX251" fmla="*/ 675971 w 11269336"/>
              <a:gd name="connsiteY251" fmla="*/ 2304030 h 2323145"/>
              <a:gd name="connsiteX252" fmla="*/ 624180 w 11269336"/>
              <a:gd name="connsiteY252" fmla="*/ 2302650 h 2323145"/>
              <a:gd name="connsiteX253" fmla="*/ 583453 w 11269336"/>
              <a:gd name="connsiteY253" fmla="*/ 2288788 h 2323145"/>
              <a:gd name="connsiteX254" fmla="*/ 540946 w 11269336"/>
              <a:gd name="connsiteY254" fmla="*/ 2292721 h 2323145"/>
              <a:gd name="connsiteX255" fmla="*/ 533680 w 11269336"/>
              <a:gd name="connsiteY255" fmla="*/ 2310233 h 2323145"/>
              <a:gd name="connsiteX256" fmla="*/ 487366 w 11269336"/>
              <a:gd name="connsiteY256" fmla="*/ 2309053 h 2323145"/>
              <a:gd name="connsiteX257" fmla="*/ 416820 w 11269336"/>
              <a:gd name="connsiteY257" fmla="*/ 2305443 h 2323145"/>
              <a:gd name="connsiteX258" fmla="*/ 376805 w 11269336"/>
              <a:gd name="connsiteY258" fmla="*/ 2307647 h 2323145"/>
              <a:gd name="connsiteX259" fmla="*/ 266777 w 11269336"/>
              <a:gd name="connsiteY259" fmla="*/ 2309012 h 2323145"/>
              <a:gd name="connsiteX260" fmla="*/ 156013 w 11269336"/>
              <a:gd name="connsiteY260" fmla="*/ 2306832 h 2323145"/>
              <a:gd name="connsiteX261" fmla="*/ 87258 w 11269336"/>
              <a:gd name="connsiteY261" fmla="*/ 2285511 h 2323145"/>
              <a:gd name="connsiteX262" fmla="*/ 23798 w 11269336"/>
              <a:gd name="connsiteY262" fmla="*/ 2281822 h 2323145"/>
              <a:gd name="connsiteX263" fmla="*/ 0 w 11269336"/>
              <a:gd name="connsiteY263" fmla="*/ 2285369 h 2323145"/>
              <a:gd name="connsiteX264" fmla="*/ 0 w 11269336"/>
              <a:gd name="connsiteY264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8914746 w 11269336"/>
              <a:gd name="connsiteY23" fmla="*/ 826428 h 2323145"/>
              <a:gd name="connsiteX24" fmla="*/ 8917778 w 11269336"/>
              <a:gd name="connsiteY24" fmla="*/ 835198 h 2323145"/>
              <a:gd name="connsiteX25" fmla="*/ 8905560 w 11269336"/>
              <a:gd name="connsiteY25" fmla="*/ 838358 h 2323145"/>
              <a:gd name="connsiteX26" fmla="*/ 8897564 w 11269336"/>
              <a:gd name="connsiteY26" fmla="*/ 834287 h 2323145"/>
              <a:gd name="connsiteX27" fmla="*/ 8878040 w 11269336"/>
              <a:gd name="connsiteY27" fmla="*/ 844150 h 2323145"/>
              <a:gd name="connsiteX28" fmla="*/ 8795998 w 11269336"/>
              <a:gd name="connsiteY28" fmla="*/ 863337 h 2323145"/>
              <a:gd name="connsiteX29" fmla="*/ 8776970 w 11269336"/>
              <a:gd name="connsiteY29" fmla="*/ 885177 h 2323145"/>
              <a:gd name="connsiteX30" fmla="*/ 8755719 w 11269336"/>
              <a:gd name="connsiteY30" fmla="*/ 889754 h 2323145"/>
              <a:gd name="connsiteX31" fmla="*/ 8743257 w 11269336"/>
              <a:gd name="connsiteY31" fmla="*/ 904723 h 2323145"/>
              <a:gd name="connsiteX32" fmla="*/ 8721366 w 11269336"/>
              <a:gd name="connsiteY32" fmla="*/ 904711 h 2323145"/>
              <a:gd name="connsiteX33" fmla="*/ 8678353 w 11269336"/>
              <a:gd name="connsiteY33" fmla="*/ 926318 h 2323145"/>
              <a:gd name="connsiteX34" fmla="*/ 8636849 w 11269336"/>
              <a:gd name="connsiteY34" fmla="*/ 937900 h 2323145"/>
              <a:gd name="connsiteX35" fmla="*/ 8620213 w 11269336"/>
              <a:gd name="connsiteY35" fmla="*/ 943068 h 2323145"/>
              <a:gd name="connsiteX36" fmla="*/ 8612581 w 11269336"/>
              <a:gd name="connsiteY36" fmla="*/ 952695 h 2323145"/>
              <a:gd name="connsiteX37" fmla="*/ 8589038 w 11269336"/>
              <a:gd name="connsiteY37" fmla="*/ 963892 h 2323145"/>
              <a:gd name="connsiteX38" fmla="*/ 8579950 w 11269336"/>
              <a:gd name="connsiteY38" fmla="*/ 960899 h 2323145"/>
              <a:gd name="connsiteX39" fmla="*/ 8579319 w 11269336"/>
              <a:gd name="connsiteY39" fmla="*/ 965630 h 2323145"/>
              <a:gd name="connsiteX40" fmla="*/ 8547429 w 11269336"/>
              <a:gd name="connsiteY40" fmla="*/ 984506 h 2323145"/>
              <a:gd name="connsiteX41" fmla="*/ 8478704 w 11269336"/>
              <a:gd name="connsiteY41" fmla="*/ 1025490 h 2323145"/>
              <a:gd name="connsiteX42" fmla="*/ 8461421 w 11269336"/>
              <a:gd name="connsiteY42" fmla="*/ 1035512 h 2323145"/>
              <a:gd name="connsiteX43" fmla="*/ 8445003 w 11269336"/>
              <a:gd name="connsiteY43" fmla="*/ 1036851 h 2323145"/>
              <a:gd name="connsiteX44" fmla="*/ 8357350 w 11269336"/>
              <a:gd name="connsiteY44" fmla="*/ 1060213 h 2323145"/>
              <a:gd name="connsiteX45" fmla="*/ 8335565 w 11269336"/>
              <a:gd name="connsiteY45" fmla="*/ 1061151 h 2323145"/>
              <a:gd name="connsiteX46" fmla="*/ 8325267 w 11269336"/>
              <a:gd name="connsiteY46" fmla="*/ 1055919 h 2323145"/>
              <a:gd name="connsiteX47" fmla="*/ 8293586 w 11269336"/>
              <a:gd name="connsiteY47" fmla="*/ 1076144 h 2323145"/>
              <a:gd name="connsiteX48" fmla="*/ 8242405 w 11269336"/>
              <a:gd name="connsiteY48" fmla="*/ 1095960 h 2323145"/>
              <a:gd name="connsiteX49" fmla="*/ 8197391 w 11269336"/>
              <a:gd name="connsiteY49" fmla="*/ 1107746 h 2323145"/>
              <a:gd name="connsiteX50" fmla="*/ 8081474 w 11269336"/>
              <a:gd name="connsiteY50" fmla="*/ 1130125 h 2323145"/>
              <a:gd name="connsiteX51" fmla="*/ 8053585 w 11269336"/>
              <a:gd name="connsiteY51" fmla="*/ 1129169 h 2323145"/>
              <a:gd name="connsiteX52" fmla="*/ 8038422 w 11269336"/>
              <a:gd name="connsiteY52" fmla="*/ 1119092 h 2323145"/>
              <a:gd name="connsiteX53" fmla="*/ 8029450 w 11269336"/>
              <a:gd name="connsiteY53" fmla="*/ 1125592 h 2323145"/>
              <a:gd name="connsiteX54" fmla="*/ 7959552 w 11269336"/>
              <a:gd name="connsiteY54" fmla="*/ 1140188 h 2323145"/>
              <a:gd name="connsiteX55" fmla="*/ 7914188 w 11269336"/>
              <a:gd name="connsiteY55" fmla="*/ 1150862 h 2323145"/>
              <a:gd name="connsiteX56" fmla="*/ 7914918 w 11269336"/>
              <a:gd name="connsiteY56" fmla="*/ 1168758 h 2323145"/>
              <a:gd name="connsiteX57" fmla="*/ 7875510 w 11269336"/>
              <a:gd name="connsiteY57" fmla="*/ 1183153 h 2323145"/>
              <a:gd name="connsiteX58" fmla="*/ 7829932 w 11269336"/>
              <a:gd name="connsiteY58" fmla="*/ 1180782 h 2323145"/>
              <a:gd name="connsiteX59" fmla="*/ 7779182 w 11269336"/>
              <a:gd name="connsiteY59" fmla="*/ 1192665 h 2323145"/>
              <a:gd name="connsiteX60" fmla="*/ 7748774 w 11269336"/>
              <a:gd name="connsiteY60" fmla="*/ 1199586 h 2323145"/>
              <a:gd name="connsiteX61" fmla="*/ 7671846 w 11269336"/>
              <a:gd name="connsiteY61" fmla="*/ 1231966 h 2323145"/>
              <a:gd name="connsiteX62" fmla="*/ 7554146 w 11269336"/>
              <a:gd name="connsiteY62" fmla="*/ 1319748 h 2323145"/>
              <a:gd name="connsiteX63" fmla="*/ 7515052 w 11269336"/>
              <a:gd name="connsiteY63" fmla="*/ 1336718 h 2323145"/>
              <a:gd name="connsiteX64" fmla="*/ 7507193 w 11269336"/>
              <a:gd name="connsiteY64" fmla="*/ 1334617 h 2323145"/>
              <a:gd name="connsiteX65" fmla="*/ 7461694 w 11269336"/>
              <a:gd name="connsiteY65" fmla="*/ 1375866 h 2323145"/>
              <a:gd name="connsiteX66" fmla="*/ 7377571 w 11269336"/>
              <a:gd name="connsiteY66" fmla="*/ 1400128 h 2323145"/>
              <a:gd name="connsiteX67" fmla="*/ 7311261 w 11269336"/>
              <a:gd name="connsiteY67" fmla="*/ 1412652 h 2323145"/>
              <a:gd name="connsiteX68" fmla="*/ 7275307 w 11269336"/>
              <a:gd name="connsiteY68" fmla="*/ 1422171 h 2323145"/>
              <a:gd name="connsiteX69" fmla="*/ 7247783 w 11269336"/>
              <a:gd name="connsiteY69" fmla="*/ 1426330 h 2323145"/>
              <a:gd name="connsiteX70" fmla="*/ 7185047 w 11269336"/>
              <a:gd name="connsiteY70" fmla="*/ 1451812 h 2323145"/>
              <a:gd name="connsiteX71" fmla="*/ 7084117 w 11269336"/>
              <a:gd name="connsiteY71" fmla="*/ 1500281 h 2323145"/>
              <a:gd name="connsiteX72" fmla="*/ 7062011 w 11269336"/>
              <a:gd name="connsiteY72" fmla="*/ 1509183 h 2323145"/>
              <a:gd name="connsiteX73" fmla="*/ 7040555 w 11269336"/>
              <a:gd name="connsiteY73" fmla="*/ 1511207 h 2323145"/>
              <a:gd name="connsiteX74" fmla="*/ 7033438 w 11269336"/>
              <a:gd name="connsiteY74" fmla="*/ 1506772 h 2323145"/>
              <a:gd name="connsiteX75" fmla="*/ 7020886 w 11269336"/>
              <a:gd name="connsiteY75" fmla="*/ 1510764 h 2323145"/>
              <a:gd name="connsiteX76" fmla="*/ 7017033 w 11269336"/>
              <a:gd name="connsiteY76" fmla="*/ 1510650 h 2323145"/>
              <a:gd name="connsiteX77" fmla="*/ 6995460 w 11269336"/>
              <a:gd name="connsiteY77" fmla="*/ 1511173 h 2323145"/>
              <a:gd name="connsiteX78" fmla="*/ 6962144 w 11269336"/>
              <a:gd name="connsiteY78" fmla="*/ 1541508 h 2323145"/>
              <a:gd name="connsiteX79" fmla="*/ 6910674 w 11269336"/>
              <a:gd name="connsiteY79" fmla="*/ 1554793 h 2323145"/>
              <a:gd name="connsiteX80" fmla="*/ 6732152 w 11269336"/>
              <a:gd name="connsiteY80" fmla="*/ 1642538 h 2323145"/>
              <a:gd name="connsiteX81" fmla="*/ 6694106 w 11269336"/>
              <a:gd name="connsiteY81" fmla="*/ 1632377 h 2323145"/>
              <a:gd name="connsiteX82" fmla="*/ 6617223 w 11269336"/>
              <a:gd name="connsiteY82" fmla="*/ 1659889 h 2323145"/>
              <a:gd name="connsiteX83" fmla="*/ 6521138 w 11269336"/>
              <a:gd name="connsiteY83" fmla="*/ 1744340 h 2323145"/>
              <a:gd name="connsiteX84" fmla="*/ 6380677 w 11269336"/>
              <a:gd name="connsiteY84" fmla="*/ 1796883 h 2323145"/>
              <a:gd name="connsiteX85" fmla="*/ 6374897 w 11269336"/>
              <a:gd name="connsiteY85" fmla="*/ 1809910 h 2323145"/>
              <a:gd name="connsiteX86" fmla="*/ 6364545 w 11269336"/>
              <a:gd name="connsiteY86" fmla="*/ 1820090 h 2323145"/>
              <a:gd name="connsiteX87" fmla="*/ 6362126 w 11269336"/>
              <a:gd name="connsiteY87" fmla="*/ 1819991 h 2323145"/>
              <a:gd name="connsiteX88" fmla="*/ 6346673 w 11269336"/>
              <a:gd name="connsiteY88" fmla="*/ 1827824 h 2323145"/>
              <a:gd name="connsiteX89" fmla="*/ 6345588 w 11269336"/>
              <a:gd name="connsiteY89" fmla="*/ 1832232 h 2323145"/>
              <a:gd name="connsiteX90" fmla="*/ 6335708 w 11269336"/>
              <a:gd name="connsiteY90" fmla="*/ 1838451 h 2323145"/>
              <a:gd name="connsiteX91" fmla="*/ 6318182 w 11269336"/>
              <a:gd name="connsiteY91" fmla="*/ 1852975 h 2323145"/>
              <a:gd name="connsiteX92" fmla="*/ 6313084 w 11269336"/>
              <a:gd name="connsiteY92" fmla="*/ 1853561 h 2323145"/>
              <a:gd name="connsiteX93" fmla="*/ 6283816 w 11269336"/>
              <a:gd name="connsiteY93" fmla="*/ 1872148 h 2323145"/>
              <a:gd name="connsiteX94" fmla="*/ 6282550 w 11269336"/>
              <a:gd name="connsiteY94" fmla="*/ 1871392 h 2323145"/>
              <a:gd name="connsiteX95" fmla="*/ 6270527 w 11269336"/>
              <a:gd name="connsiteY95" fmla="*/ 1872208 h 2323145"/>
              <a:gd name="connsiteX96" fmla="*/ 6249518 w 11269336"/>
              <a:gd name="connsiteY96" fmla="*/ 1876079 h 2323145"/>
              <a:gd name="connsiteX97" fmla="*/ 6190386 w 11269336"/>
              <a:gd name="connsiteY97" fmla="*/ 1872478 h 2323145"/>
              <a:gd name="connsiteX98" fmla="*/ 6159777 w 11269336"/>
              <a:gd name="connsiteY98" fmla="*/ 1891745 h 2323145"/>
              <a:gd name="connsiteX99" fmla="*/ 6153131 w 11269336"/>
              <a:gd name="connsiteY99" fmla="*/ 1895079 h 2323145"/>
              <a:gd name="connsiteX100" fmla="*/ 6152798 w 11269336"/>
              <a:gd name="connsiteY100" fmla="*/ 1894920 h 2323145"/>
              <a:gd name="connsiteX101" fmla="*/ 6145388 w 11269336"/>
              <a:gd name="connsiteY101" fmla="*/ 1897990 h 2323145"/>
              <a:gd name="connsiteX102" fmla="*/ 6141014 w 11269336"/>
              <a:gd name="connsiteY102" fmla="*/ 1901155 h 2323145"/>
              <a:gd name="connsiteX103" fmla="*/ 6128122 w 11269336"/>
              <a:gd name="connsiteY103" fmla="*/ 1907623 h 2323145"/>
              <a:gd name="connsiteX104" fmla="*/ 6122351 w 11269336"/>
              <a:gd name="connsiteY104" fmla="*/ 1908359 h 2323145"/>
              <a:gd name="connsiteX105" fmla="*/ 6064750 w 11269336"/>
              <a:gd name="connsiteY105" fmla="*/ 1896394 h 2323145"/>
              <a:gd name="connsiteX106" fmla="*/ 5964230 w 11269336"/>
              <a:gd name="connsiteY106" fmla="*/ 1910038 h 2323145"/>
              <a:gd name="connsiteX107" fmla="*/ 5865399 w 11269336"/>
              <a:gd name="connsiteY107" fmla="*/ 1926966 h 2323145"/>
              <a:gd name="connsiteX108" fmla="*/ 5829951 w 11269336"/>
              <a:gd name="connsiteY108" fmla="*/ 1934755 h 2323145"/>
              <a:gd name="connsiteX109" fmla="*/ 5765285 w 11269336"/>
              <a:gd name="connsiteY109" fmla="*/ 1941322 h 2323145"/>
              <a:gd name="connsiteX110" fmla="*/ 5734750 w 11269336"/>
              <a:gd name="connsiteY110" fmla="*/ 1939793 h 2323145"/>
              <a:gd name="connsiteX111" fmla="*/ 5733569 w 11269336"/>
              <a:gd name="connsiteY111" fmla="*/ 1940505 h 2323145"/>
              <a:gd name="connsiteX112" fmla="*/ 5730329 w 11269336"/>
              <a:gd name="connsiteY112" fmla="*/ 1937845 h 2323145"/>
              <a:gd name="connsiteX113" fmla="*/ 5724661 w 11269336"/>
              <a:gd name="connsiteY113" fmla="*/ 1937455 h 2323145"/>
              <a:gd name="connsiteX114" fmla="*/ 5710186 w 11269336"/>
              <a:gd name="connsiteY114" fmla="*/ 1941370 h 2323145"/>
              <a:gd name="connsiteX115" fmla="*/ 5704910 w 11269336"/>
              <a:gd name="connsiteY115" fmla="*/ 1943663 h 2323145"/>
              <a:gd name="connsiteX116" fmla="*/ 5696836 w 11269336"/>
              <a:gd name="connsiteY116" fmla="*/ 1945271 h 2323145"/>
              <a:gd name="connsiteX117" fmla="*/ 5696583 w 11269336"/>
              <a:gd name="connsiteY117" fmla="*/ 1945050 h 2323145"/>
              <a:gd name="connsiteX118" fmla="*/ 5689123 w 11269336"/>
              <a:gd name="connsiteY118" fmla="*/ 1947067 h 2323145"/>
              <a:gd name="connsiteX119" fmla="*/ 5653291 w 11269336"/>
              <a:gd name="connsiteY119" fmla="*/ 1960245 h 2323145"/>
              <a:gd name="connsiteX120" fmla="*/ 5599385 w 11269336"/>
              <a:gd name="connsiteY120" fmla="*/ 1945198 h 2323145"/>
              <a:gd name="connsiteX121" fmla="*/ 5578300 w 11269336"/>
              <a:gd name="connsiteY121" fmla="*/ 1944963 h 2323145"/>
              <a:gd name="connsiteX122" fmla="*/ 5566758 w 11269336"/>
              <a:gd name="connsiteY122" fmla="*/ 1943441 h 2323145"/>
              <a:gd name="connsiteX123" fmla="*/ 5565857 w 11269336"/>
              <a:gd name="connsiteY123" fmla="*/ 1942445 h 2323145"/>
              <a:gd name="connsiteX124" fmla="*/ 5531534 w 11269336"/>
              <a:gd name="connsiteY124" fmla="*/ 1955208 h 2323145"/>
              <a:gd name="connsiteX125" fmla="*/ 5526552 w 11269336"/>
              <a:gd name="connsiteY125" fmla="*/ 1954799 h 2323145"/>
              <a:gd name="connsiteX126" fmla="*/ 5504723 w 11269336"/>
              <a:gd name="connsiteY126" fmla="*/ 1965811 h 2323145"/>
              <a:gd name="connsiteX127" fmla="*/ 5493156 w 11269336"/>
              <a:gd name="connsiteY127" fmla="*/ 1970063 h 2323145"/>
              <a:gd name="connsiteX128" fmla="*/ 5490486 w 11269336"/>
              <a:gd name="connsiteY128" fmla="*/ 1974227 h 2323145"/>
              <a:gd name="connsiteX129" fmla="*/ 5473107 w 11269336"/>
              <a:gd name="connsiteY129" fmla="*/ 1979001 h 2323145"/>
              <a:gd name="connsiteX130" fmla="*/ 5470885 w 11269336"/>
              <a:gd name="connsiteY130" fmla="*/ 1978432 h 2323145"/>
              <a:gd name="connsiteX131" fmla="*/ 5457393 w 11269336"/>
              <a:gd name="connsiteY131" fmla="*/ 1986525 h 2323145"/>
              <a:gd name="connsiteX132" fmla="*/ 5447102 w 11269336"/>
              <a:gd name="connsiteY132" fmla="*/ 1998329 h 2323145"/>
              <a:gd name="connsiteX133" fmla="*/ 5159151 w 11269336"/>
              <a:gd name="connsiteY133" fmla="*/ 2029640 h 2323145"/>
              <a:gd name="connsiteX134" fmla="*/ 5041688 w 11269336"/>
              <a:gd name="connsiteY134" fmla="*/ 2022334 h 2323145"/>
              <a:gd name="connsiteX135" fmla="*/ 4860988 w 11269336"/>
              <a:gd name="connsiteY135" fmla="*/ 2135698 h 2323145"/>
              <a:gd name="connsiteX136" fmla="*/ 4807902 w 11269336"/>
              <a:gd name="connsiteY136" fmla="*/ 2138894 h 2323145"/>
              <a:gd name="connsiteX137" fmla="*/ 4765388 w 11269336"/>
              <a:gd name="connsiteY137" fmla="*/ 2162525 h 2323145"/>
              <a:gd name="connsiteX138" fmla="*/ 4745033 w 11269336"/>
              <a:gd name="connsiteY138" fmla="*/ 2158859 h 2323145"/>
              <a:gd name="connsiteX139" fmla="*/ 4741475 w 11269336"/>
              <a:gd name="connsiteY139" fmla="*/ 2157998 h 2323145"/>
              <a:gd name="connsiteX140" fmla="*/ 4728247 w 11269336"/>
              <a:gd name="connsiteY140" fmla="*/ 2159526 h 2323145"/>
              <a:gd name="connsiteX141" fmla="*/ 4723263 w 11269336"/>
              <a:gd name="connsiteY141" fmla="*/ 2153742 h 2323145"/>
              <a:gd name="connsiteX142" fmla="*/ 4702453 w 11269336"/>
              <a:gd name="connsiteY142" fmla="*/ 2151586 h 2323145"/>
              <a:gd name="connsiteX143" fmla="*/ 4678455 w 11269336"/>
              <a:gd name="connsiteY143" fmla="*/ 2156131 h 2323145"/>
              <a:gd name="connsiteX144" fmla="*/ 4593061 w 11269336"/>
              <a:gd name="connsiteY144" fmla="*/ 2171597 h 2323145"/>
              <a:gd name="connsiteX145" fmla="*/ 4579902 w 11269336"/>
              <a:gd name="connsiteY145" fmla="*/ 2177927 h 2323145"/>
              <a:gd name="connsiteX146" fmla="*/ 4533444 w 11269336"/>
              <a:gd name="connsiteY146" fmla="*/ 2181200 h 2323145"/>
              <a:gd name="connsiteX147" fmla="*/ 4492832 w 11269336"/>
              <a:gd name="connsiteY147" fmla="*/ 2188033 h 2323145"/>
              <a:gd name="connsiteX148" fmla="*/ 4467257 w 11269336"/>
              <a:gd name="connsiteY148" fmla="*/ 2196121 h 2323145"/>
              <a:gd name="connsiteX149" fmla="*/ 4459937 w 11269336"/>
              <a:gd name="connsiteY149" fmla="*/ 2195182 h 2323145"/>
              <a:gd name="connsiteX150" fmla="*/ 4433312 w 11269336"/>
              <a:gd name="connsiteY150" fmla="*/ 2199004 h 2323145"/>
              <a:gd name="connsiteX151" fmla="*/ 4420601 w 11269336"/>
              <a:gd name="connsiteY151" fmla="*/ 2205158 h 2323145"/>
              <a:gd name="connsiteX152" fmla="*/ 4405765 w 11269336"/>
              <a:gd name="connsiteY152" fmla="*/ 2199902 h 2323145"/>
              <a:gd name="connsiteX153" fmla="*/ 4401354 w 11269336"/>
              <a:gd name="connsiteY153" fmla="*/ 2194745 h 2323145"/>
              <a:gd name="connsiteX154" fmla="*/ 4383151 w 11269336"/>
              <a:gd name="connsiteY154" fmla="*/ 2201140 h 2323145"/>
              <a:gd name="connsiteX155" fmla="*/ 4366646 w 11269336"/>
              <a:gd name="connsiteY155" fmla="*/ 2198564 h 2323145"/>
              <a:gd name="connsiteX156" fmla="*/ 4354009 w 11269336"/>
              <a:gd name="connsiteY156" fmla="*/ 2204984 h 2323145"/>
              <a:gd name="connsiteX157" fmla="*/ 4348284 w 11269336"/>
              <a:gd name="connsiteY157" fmla="*/ 2205270 h 2323145"/>
              <a:gd name="connsiteX158" fmla="*/ 4333906 w 11269336"/>
              <a:gd name="connsiteY158" fmla="*/ 2205251 h 2323145"/>
              <a:gd name="connsiteX159" fmla="*/ 4308819 w 11269336"/>
              <a:gd name="connsiteY159" fmla="*/ 2203822 h 2323145"/>
              <a:gd name="connsiteX160" fmla="*/ 4301210 w 11269336"/>
              <a:gd name="connsiteY160" fmla="*/ 2204456 h 2323145"/>
              <a:gd name="connsiteX161" fmla="*/ 4283095 w 11269336"/>
              <a:gd name="connsiteY161" fmla="*/ 2198177 h 2323145"/>
              <a:gd name="connsiteX162" fmla="*/ 4250119 w 11269336"/>
              <a:gd name="connsiteY162" fmla="*/ 2196342 h 2323145"/>
              <a:gd name="connsiteX163" fmla="*/ 4189203 w 11269336"/>
              <a:gd name="connsiteY163" fmla="*/ 2178994 h 2323145"/>
              <a:gd name="connsiteX164" fmla="*/ 4154035 w 11269336"/>
              <a:gd name="connsiteY164" fmla="*/ 2171950 h 2323145"/>
              <a:gd name="connsiteX165" fmla="*/ 4129569 w 11269336"/>
              <a:gd name="connsiteY165" fmla="*/ 2163850 h 2323145"/>
              <a:gd name="connsiteX166" fmla="*/ 4061250 w 11269336"/>
              <a:gd name="connsiteY166" fmla="*/ 2159236 h 2323145"/>
              <a:gd name="connsiteX167" fmla="*/ 3945480 w 11269336"/>
              <a:gd name="connsiteY167" fmla="*/ 2158279 h 2323145"/>
              <a:gd name="connsiteX168" fmla="*/ 3921468 w 11269336"/>
              <a:gd name="connsiteY168" fmla="*/ 2156588 h 2323145"/>
              <a:gd name="connsiteX169" fmla="*/ 3903348 w 11269336"/>
              <a:gd name="connsiteY169" fmla="*/ 2149220 h 2323145"/>
              <a:gd name="connsiteX170" fmla="*/ 3901342 w 11269336"/>
              <a:gd name="connsiteY170" fmla="*/ 2142355 h 2323145"/>
              <a:gd name="connsiteX171" fmla="*/ 3888539 w 11269336"/>
              <a:gd name="connsiteY171" fmla="*/ 2140476 h 2323145"/>
              <a:gd name="connsiteX172" fmla="*/ 3885662 w 11269336"/>
              <a:gd name="connsiteY172" fmla="*/ 2138740 h 2323145"/>
              <a:gd name="connsiteX173" fmla="*/ 3868627 w 11269336"/>
              <a:gd name="connsiteY173" fmla="*/ 2130023 h 2323145"/>
              <a:gd name="connsiteX174" fmla="*/ 3819177 w 11269336"/>
              <a:gd name="connsiteY174" fmla="*/ 2142111 h 2323145"/>
              <a:gd name="connsiteX175" fmla="*/ 3769100 w 11269336"/>
              <a:gd name="connsiteY175" fmla="*/ 2131731 h 2323145"/>
              <a:gd name="connsiteX176" fmla="*/ 3562752 w 11269336"/>
              <a:gd name="connsiteY176" fmla="*/ 2131785 h 2323145"/>
              <a:gd name="connsiteX177" fmla="*/ 3541402 w 11269336"/>
              <a:gd name="connsiteY177" fmla="*/ 2106821 h 2323145"/>
              <a:gd name="connsiteX178" fmla="*/ 3365341 w 11269336"/>
              <a:gd name="connsiteY178" fmla="*/ 2077638 h 2323145"/>
              <a:gd name="connsiteX179" fmla="*/ 3170922 w 11269336"/>
              <a:gd name="connsiteY179" fmla="*/ 2115957 h 2323145"/>
              <a:gd name="connsiteX180" fmla="*/ 3156256 w 11269336"/>
              <a:gd name="connsiteY180" fmla="*/ 2124773 h 2323145"/>
              <a:gd name="connsiteX181" fmla="*/ 3140298 w 11269336"/>
              <a:gd name="connsiteY181" fmla="*/ 2129182 h 2323145"/>
              <a:gd name="connsiteX182" fmla="*/ 3138514 w 11269336"/>
              <a:gd name="connsiteY182" fmla="*/ 2128069 h 2323145"/>
              <a:gd name="connsiteX183" fmla="*/ 3120467 w 11269336"/>
              <a:gd name="connsiteY183" fmla="*/ 2128281 h 2323145"/>
              <a:gd name="connsiteX184" fmla="*/ 3116175 w 11269336"/>
              <a:gd name="connsiteY184" fmla="*/ 2131633 h 2323145"/>
              <a:gd name="connsiteX185" fmla="*/ 3103685 w 11269336"/>
              <a:gd name="connsiteY185" fmla="*/ 2132814 h 2323145"/>
              <a:gd name="connsiteX186" fmla="*/ 3078794 w 11269336"/>
              <a:gd name="connsiteY186" fmla="*/ 2137935 h 2323145"/>
              <a:gd name="connsiteX187" fmla="*/ 3074407 w 11269336"/>
              <a:gd name="connsiteY187" fmla="*/ 2136274 h 2323145"/>
              <a:gd name="connsiteX188" fmla="*/ 3037285 w 11269336"/>
              <a:gd name="connsiteY188" fmla="*/ 2139919 h 2323145"/>
              <a:gd name="connsiteX189" fmla="*/ 3036901 w 11269336"/>
              <a:gd name="connsiteY189" fmla="*/ 2138726 h 2323145"/>
              <a:gd name="connsiteX190" fmla="*/ 3026996 w 11269336"/>
              <a:gd name="connsiteY190" fmla="*/ 2134322 h 2323145"/>
              <a:gd name="connsiteX191" fmla="*/ 3007772 w 11269336"/>
              <a:gd name="connsiteY191" fmla="*/ 2128742 h 2323145"/>
              <a:gd name="connsiteX192" fmla="*/ 2965030 w 11269336"/>
              <a:gd name="connsiteY192" fmla="*/ 2100494 h 2323145"/>
              <a:gd name="connsiteX193" fmla="*/ 2926342 w 11269336"/>
              <a:gd name="connsiteY193" fmla="*/ 2104155 h 2323145"/>
              <a:gd name="connsiteX194" fmla="*/ 2918608 w 11269336"/>
              <a:gd name="connsiteY194" fmla="*/ 2104215 h 2323145"/>
              <a:gd name="connsiteX195" fmla="*/ 2918475 w 11269336"/>
              <a:gd name="connsiteY195" fmla="*/ 2103937 h 2323145"/>
              <a:gd name="connsiteX196" fmla="*/ 2910360 w 11269336"/>
              <a:gd name="connsiteY196" fmla="*/ 2103444 h 2323145"/>
              <a:gd name="connsiteX197" fmla="*/ 2904507 w 11269336"/>
              <a:gd name="connsiteY197" fmla="*/ 2104326 h 2323145"/>
              <a:gd name="connsiteX198" fmla="*/ 2889503 w 11269336"/>
              <a:gd name="connsiteY198" fmla="*/ 2104443 h 2323145"/>
              <a:gd name="connsiteX199" fmla="*/ 2884480 w 11269336"/>
              <a:gd name="connsiteY199" fmla="*/ 2102626 h 2323145"/>
              <a:gd name="connsiteX200" fmla="*/ 2882689 w 11269336"/>
              <a:gd name="connsiteY200" fmla="*/ 2099228 h 2323145"/>
              <a:gd name="connsiteX201" fmla="*/ 2881291 w 11269336"/>
              <a:gd name="connsiteY201" fmla="*/ 2099618 h 2323145"/>
              <a:gd name="connsiteX202" fmla="*/ 2853979 w 11269336"/>
              <a:gd name="connsiteY202" fmla="*/ 2090388 h 2323145"/>
              <a:gd name="connsiteX203" fmla="*/ 2791790 w 11269336"/>
              <a:gd name="connsiteY203" fmla="*/ 2080332 h 2323145"/>
              <a:gd name="connsiteX204" fmla="*/ 2755844 w 11269336"/>
              <a:gd name="connsiteY204" fmla="*/ 2078874 h 2323145"/>
              <a:gd name="connsiteX205" fmla="*/ 2657742 w 11269336"/>
              <a:gd name="connsiteY205" fmla="*/ 2070179 h 2323145"/>
              <a:gd name="connsiteX206" fmla="*/ 2559549 w 11269336"/>
              <a:gd name="connsiteY206" fmla="*/ 2057873 h 2323145"/>
              <a:gd name="connsiteX207" fmla="*/ 2512054 w 11269336"/>
              <a:gd name="connsiteY207" fmla="*/ 2031671 h 2323145"/>
              <a:gd name="connsiteX208" fmla="*/ 2506437 w 11269336"/>
              <a:gd name="connsiteY208" fmla="*/ 2030918 h 2323145"/>
              <a:gd name="connsiteX209" fmla="*/ 2491752 w 11269336"/>
              <a:gd name="connsiteY209" fmla="*/ 2033906 h 2323145"/>
              <a:gd name="connsiteX210" fmla="*/ 2486338 w 11269336"/>
              <a:gd name="connsiteY210" fmla="*/ 2035862 h 2323145"/>
              <a:gd name="connsiteX211" fmla="*/ 2478186 w 11269336"/>
              <a:gd name="connsiteY211" fmla="*/ 2036953 h 2323145"/>
              <a:gd name="connsiteX212" fmla="*/ 2477950 w 11269336"/>
              <a:gd name="connsiteY212" fmla="*/ 2036715 h 2323145"/>
              <a:gd name="connsiteX213" fmla="*/ 2470381 w 11269336"/>
              <a:gd name="connsiteY213" fmla="*/ 2038256 h 2323145"/>
              <a:gd name="connsiteX214" fmla="*/ 2433781 w 11269336"/>
              <a:gd name="connsiteY214" fmla="*/ 2049140 h 2323145"/>
              <a:gd name="connsiteX215" fmla="*/ 2381172 w 11269336"/>
              <a:gd name="connsiteY215" fmla="*/ 2030645 h 2323145"/>
              <a:gd name="connsiteX216" fmla="*/ 2360198 w 11269336"/>
              <a:gd name="connsiteY216" fmla="*/ 2029059 h 2323145"/>
              <a:gd name="connsiteX217" fmla="*/ 2348815 w 11269336"/>
              <a:gd name="connsiteY217" fmla="*/ 2026798 h 2323145"/>
              <a:gd name="connsiteX218" fmla="*/ 2347988 w 11269336"/>
              <a:gd name="connsiteY218" fmla="*/ 2025745 h 2323145"/>
              <a:gd name="connsiteX219" fmla="*/ 2312920 w 11269336"/>
              <a:gd name="connsiteY219" fmla="*/ 2036311 h 2323145"/>
              <a:gd name="connsiteX220" fmla="*/ 2307986 w 11269336"/>
              <a:gd name="connsiteY220" fmla="*/ 2035583 h 2323145"/>
              <a:gd name="connsiteX221" fmla="*/ 2285481 w 11269336"/>
              <a:gd name="connsiteY221" fmla="*/ 2045197 h 2323145"/>
              <a:gd name="connsiteX222" fmla="*/ 2273666 w 11269336"/>
              <a:gd name="connsiteY222" fmla="*/ 2048710 h 2323145"/>
              <a:gd name="connsiteX223" fmla="*/ 2270719 w 11269336"/>
              <a:gd name="connsiteY223" fmla="*/ 2052702 h 2323145"/>
              <a:gd name="connsiteX224" fmla="*/ 2253080 w 11269336"/>
              <a:gd name="connsiteY224" fmla="*/ 2056363 h 2323145"/>
              <a:gd name="connsiteX225" fmla="*/ 2250906 w 11269336"/>
              <a:gd name="connsiteY225" fmla="*/ 2055654 h 2323145"/>
              <a:gd name="connsiteX226" fmla="*/ 2236905 w 11269336"/>
              <a:gd name="connsiteY226" fmla="*/ 2062882 h 2323145"/>
              <a:gd name="connsiteX227" fmla="*/ 2225830 w 11269336"/>
              <a:gd name="connsiteY227" fmla="*/ 2074027 h 2323145"/>
              <a:gd name="connsiteX228" fmla="*/ 2073776 w 11269336"/>
              <a:gd name="connsiteY228" fmla="*/ 2089244 h 2323145"/>
              <a:gd name="connsiteX229" fmla="*/ 1948256 w 11269336"/>
              <a:gd name="connsiteY229" fmla="*/ 2146616 h 2323145"/>
              <a:gd name="connsiteX230" fmla="*/ 1865582 w 11269336"/>
              <a:gd name="connsiteY230" fmla="*/ 2153738 h 2323145"/>
              <a:gd name="connsiteX231" fmla="*/ 1835210 w 11269336"/>
              <a:gd name="connsiteY231" fmla="*/ 2134244 h 2323145"/>
              <a:gd name="connsiteX232" fmla="*/ 1632661 w 11269336"/>
              <a:gd name="connsiteY232" fmla="*/ 2173882 h 2323145"/>
              <a:gd name="connsiteX233" fmla="*/ 1579590 w 11269336"/>
              <a:gd name="connsiteY233" fmla="*/ 2173680 h 2323145"/>
              <a:gd name="connsiteX234" fmla="*/ 1535601 w 11269336"/>
              <a:gd name="connsiteY234" fmla="*/ 2194590 h 2323145"/>
              <a:gd name="connsiteX235" fmla="*/ 1515594 w 11269336"/>
              <a:gd name="connsiteY235" fmla="*/ 2189622 h 2323145"/>
              <a:gd name="connsiteX236" fmla="*/ 1512113 w 11269336"/>
              <a:gd name="connsiteY236" fmla="*/ 2188534 h 2323145"/>
              <a:gd name="connsiteX237" fmla="*/ 1498838 w 11269336"/>
              <a:gd name="connsiteY237" fmla="*/ 2189213 h 2323145"/>
              <a:gd name="connsiteX238" fmla="*/ 1494279 w 11269336"/>
              <a:gd name="connsiteY238" fmla="*/ 2183112 h 2323145"/>
              <a:gd name="connsiteX239" fmla="*/ 1473714 w 11269336"/>
              <a:gd name="connsiteY239" fmla="*/ 2179625 h 2323145"/>
              <a:gd name="connsiteX240" fmla="*/ 1449503 w 11269336"/>
              <a:gd name="connsiteY240" fmla="*/ 2182633 h 2323145"/>
              <a:gd name="connsiteX241" fmla="*/ 1266687 w 11269336"/>
              <a:gd name="connsiteY241" fmla="*/ 2212688 h 2323145"/>
              <a:gd name="connsiteX242" fmla="*/ 1239614 w 11269336"/>
              <a:gd name="connsiteY242" fmla="*/ 2209727 h 2323145"/>
              <a:gd name="connsiteX243" fmla="*/ 1202436 w 11269336"/>
              <a:gd name="connsiteY243" fmla="*/ 2209817 h 2323145"/>
              <a:gd name="connsiteX244" fmla="*/ 1136097 w 11269336"/>
              <a:gd name="connsiteY244" fmla="*/ 2205112 h 2323145"/>
              <a:gd name="connsiteX245" fmla="*/ 988232 w 11269336"/>
              <a:gd name="connsiteY245" fmla="*/ 2235635 h 2323145"/>
              <a:gd name="connsiteX246" fmla="*/ 981959 w 11269336"/>
              <a:gd name="connsiteY246" fmla="*/ 2231607 h 2323145"/>
              <a:gd name="connsiteX247" fmla="*/ 938600 w 11269336"/>
              <a:gd name="connsiteY247" fmla="*/ 2238113 h 2323145"/>
              <a:gd name="connsiteX248" fmla="*/ 791788 w 11269336"/>
              <a:gd name="connsiteY248" fmla="*/ 2293224 h 2323145"/>
              <a:gd name="connsiteX249" fmla="*/ 706914 w 11269336"/>
              <a:gd name="connsiteY249" fmla="*/ 2305046 h 2323145"/>
              <a:gd name="connsiteX250" fmla="*/ 675971 w 11269336"/>
              <a:gd name="connsiteY250" fmla="*/ 2304030 h 2323145"/>
              <a:gd name="connsiteX251" fmla="*/ 624180 w 11269336"/>
              <a:gd name="connsiteY251" fmla="*/ 2302650 h 2323145"/>
              <a:gd name="connsiteX252" fmla="*/ 583453 w 11269336"/>
              <a:gd name="connsiteY252" fmla="*/ 2288788 h 2323145"/>
              <a:gd name="connsiteX253" fmla="*/ 540946 w 11269336"/>
              <a:gd name="connsiteY253" fmla="*/ 2292721 h 2323145"/>
              <a:gd name="connsiteX254" fmla="*/ 533680 w 11269336"/>
              <a:gd name="connsiteY254" fmla="*/ 2310233 h 2323145"/>
              <a:gd name="connsiteX255" fmla="*/ 487366 w 11269336"/>
              <a:gd name="connsiteY255" fmla="*/ 2309053 h 2323145"/>
              <a:gd name="connsiteX256" fmla="*/ 416820 w 11269336"/>
              <a:gd name="connsiteY256" fmla="*/ 2305443 h 2323145"/>
              <a:gd name="connsiteX257" fmla="*/ 376805 w 11269336"/>
              <a:gd name="connsiteY257" fmla="*/ 2307647 h 2323145"/>
              <a:gd name="connsiteX258" fmla="*/ 266777 w 11269336"/>
              <a:gd name="connsiteY258" fmla="*/ 2309012 h 2323145"/>
              <a:gd name="connsiteX259" fmla="*/ 156013 w 11269336"/>
              <a:gd name="connsiteY259" fmla="*/ 2306832 h 2323145"/>
              <a:gd name="connsiteX260" fmla="*/ 87258 w 11269336"/>
              <a:gd name="connsiteY260" fmla="*/ 2285511 h 2323145"/>
              <a:gd name="connsiteX261" fmla="*/ 23798 w 11269336"/>
              <a:gd name="connsiteY261" fmla="*/ 2281822 h 2323145"/>
              <a:gd name="connsiteX262" fmla="*/ 0 w 11269336"/>
              <a:gd name="connsiteY262" fmla="*/ 2285369 h 2323145"/>
              <a:gd name="connsiteX263" fmla="*/ 0 w 11269336"/>
              <a:gd name="connsiteY26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9062863 w 11269336"/>
              <a:gd name="connsiteY22" fmla="*/ 754656 h 2323145"/>
              <a:gd name="connsiteX23" fmla="*/ 8914746 w 11269336"/>
              <a:gd name="connsiteY23" fmla="*/ 826428 h 2323145"/>
              <a:gd name="connsiteX24" fmla="*/ 8917778 w 11269336"/>
              <a:gd name="connsiteY24" fmla="*/ 835198 h 2323145"/>
              <a:gd name="connsiteX25" fmla="*/ 8905560 w 11269336"/>
              <a:gd name="connsiteY25" fmla="*/ 838358 h 2323145"/>
              <a:gd name="connsiteX26" fmla="*/ 8897564 w 11269336"/>
              <a:gd name="connsiteY26" fmla="*/ 834287 h 2323145"/>
              <a:gd name="connsiteX27" fmla="*/ 8878040 w 11269336"/>
              <a:gd name="connsiteY27" fmla="*/ 844150 h 2323145"/>
              <a:gd name="connsiteX28" fmla="*/ 8795998 w 11269336"/>
              <a:gd name="connsiteY28" fmla="*/ 863337 h 2323145"/>
              <a:gd name="connsiteX29" fmla="*/ 8776970 w 11269336"/>
              <a:gd name="connsiteY29" fmla="*/ 885177 h 2323145"/>
              <a:gd name="connsiteX30" fmla="*/ 8755719 w 11269336"/>
              <a:gd name="connsiteY30" fmla="*/ 889754 h 2323145"/>
              <a:gd name="connsiteX31" fmla="*/ 8743257 w 11269336"/>
              <a:gd name="connsiteY31" fmla="*/ 904723 h 2323145"/>
              <a:gd name="connsiteX32" fmla="*/ 8721366 w 11269336"/>
              <a:gd name="connsiteY32" fmla="*/ 904711 h 2323145"/>
              <a:gd name="connsiteX33" fmla="*/ 8678353 w 11269336"/>
              <a:gd name="connsiteY33" fmla="*/ 926318 h 2323145"/>
              <a:gd name="connsiteX34" fmla="*/ 8636849 w 11269336"/>
              <a:gd name="connsiteY34" fmla="*/ 937900 h 2323145"/>
              <a:gd name="connsiteX35" fmla="*/ 8620213 w 11269336"/>
              <a:gd name="connsiteY35" fmla="*/ 943068 h 2323145"/>
              <a:gd name="connsiteX36" fmla="*/ 8612581 w 11269336"/>
              <a:gd name="connsiteY36" fmla="*/ 952695 h 2323145"/>
              <a:gd name="connsiteX37" fmla="*/ 8589038 w 11269336"/>
              <a:gd name="connsiteY37" fmla="*/ 963892 h 2323145"/>
              <a:gd name="connsiteX38" fmla="*/ 8579950 w 11269336"/>
              <a:gd name="connsiteY38" fmla="*/ 960899 h 2323145"/>
              <a:gd name="connsiteX39" fmla="*/ 8579319 w 11269336"/>
              <a:gd name="connsiteY39" fmla="*/ 965630 h 2323145"/>
              <a:gd name="connsiteX40" fmla="*/ 8547429 w 11269336"/>
              <a:gd name="connsiteY40" fmla="*/ 984506 h 2323145"/>
              <a:gd name="connsiteX41" fmla="*/ 8478704 w 11269336"/>
              <a:gd name="connsiteY41" fmla="*/ 1025490 h 2323145"/>
              <a:gd name="connsiteX42" fmla="*/ 8461421 w 11269336"/>
              <a:gd name="connsiteY42" fmla="*/ 1035512 h 2323145"/>
              <a:gd name="connsiteX43" fmla="*/ 8445003 w 11269336"/>
              <a:gd name="connsiteY43" fmla="*/ 1036851 h 2323145"/>
              <a:gd name="connsiteX44" fmla="*/ 8357350 w 11269336"/>
              <a:gd name="connsiteY44" fmla="*/ 1060213 h 2323145"/>
              <a:gd name="connsiteX45" fmla="*/ 8335565 w 11269336"/>
              <a:gd name="connsiteY45" fmla="*/ 1061151 h 2323145"/>
              <a:gd name="connsiteX46" fmla="*/ 8325267 w 11269336"/>
              <a:gd name="connsiteY46" fmla="*/ 1055919 h 2323145"/>
              <a:gd name="connsiteX47" fmla="*/ 8293586 w 11269336"/>
              <a:gd name="connsiteY47" fmla="*/ 1076144 h 2323145"/>
              <a:gd name="connsiteX48" fmla="*/ 8242405 w 11269336"/>
              <a:gd name="connsiteY48" fmla="*/ 1095960 h 2323145"/>
              <a:gd name="connsiteX49" fmla="*/ 8197391 w 11269336"/>
              <a:gd name="connsiteY49" fmla="*/ 1107746 h 2323145"/>
              <a:gd name="connsiteX50" fmla="*/ 8081474 w 11269336"/>
              <a:gd name="connsiteY50" fmla="*/ 1130125 h 2323145"/>
              <a:gd name="connsiteX51" fmla="*/ 8053585 w 11269336"/>
              <a:gd name="connsiteY51" fmla="*/ 1129169 h 2323145"/>
              <a:gd name="connsiteX52" fmla="*/ 8038422 w 11269336"/>
              <a:gd name="connsiteY52" fmla="*/ 1119092 h 2323145"/>
              <a:gd name="connsiteX53" fmla="*/ 8029450 w 11269336"/>
              <a:gd name="connsiteY53" fmla="*/ 1125592 h 2323145"/>
              <a:gd name="connsiteX54" fmla="*/ 7959552 w 11269336"/>
              <a:gd name="connsiteY54" fmla="*/ 1140188 h 2323145"/>
              <a:gd name="connsiteX55" fmla="*/ 7914188 w 11269336"/>
              <a:gd name="connsiteY55" fmla="*/ 1150862 h 2323145"/>
              <a:gd name="connsiteX56" fmla="*/ 7914918 w 11269336"/>
              <a:gd name="connsiteY56" fmla="*/ 1168758 h 2323145"/>
              <a:gd name="connsiteX57" fmla="*/ 7875510 w 11269336"/>
              <a:gd name="connsiteY57" fmla="*/ 1183153 h 2323145"/>
              <a:gd name="connsiteX58" fmla="*/ 7829932 w 11269336"/>
              <a:gd name="connsiteY58" fmla="*/ 1180782 h 2323145"/>
              <a:gd name="connsiteX59" fmla="*/ 7779182 w 11269336"/>
              <a:gd name="connsiteY59" fmla="*/ 1192665 h 2323145"/>
              <a:gd name="connsiteX60" fmla="*/ 7748774 w 11269336"/>
              <a:gd name="connsiteY60" fmla="*/ 1199586 h 2323145"/>
              <a:gd name="connsiteX61" fmla="*/ 7671846 w 11269336"/>
              <a:gd name="connsiteY61" fmla="*/ 1231966 h 2323145"/>
              <a:gd name="connsiteX62" fmla="*/ 7554146 w 11269336"/>
              <a:gd name="connsiteY62" fmla="*/ 1319748 h 2323145"/>
              <a:gd name="connsiteX63" fmla="*/ 7515052 w 11269336"/>
              <a:gd name="connsiteY63" fmla="*/ 1336718 h 2323145"/>
              <a:gd name="connsiteX64" fmla="*/ 7507193 w 11269336"/>
              <a:gd name="connsiteY64" fmla="*/ 1334617 h 2323145"/>
              <a:gd name="connsiteX65" fmla="*/ 7461694 w 11269336"/>
              <a:gd name="connsiteY65" fmla="*/ 1375866 h 2323145"/>
              <a:gd name="connsiteX66" fmla="*/ 7377571 w 11269336"/>
              <a:gd name="connsiteY66" fmla="*/ 1400128 h 2323145"/>
              <a:gd name="connsiteX67" fmla="*/ 7311261 w 11269336"/>
              <a:gd name="connsiteY67" fmla="*/ 1412652 h 2323145"/>
              <a:gd name="connsiteX68" fmla="*/ 7275307 w 11269336"/>
              <a:gd name="connsiteY68" fmla="*/ 1422171 h 2323145"/>
              <a:gd name="connsiteX69" fmla="*/ 7247783 w 11269336"/>
              <a:gd name="connsiteY69" fmla="*/ 1426330 h 2323145"/>
              <a:gd name="connsiteX70" fmla="*/ 7185047 w 11269336"/>
              <a:gd name="connsiteY70" fmla="*/ 1451812 h 2323145"/>
              <a:gd name="connsiteX71" fmla="*/ 7084117 w 11269336"/>
              <a:gd name="connsiteY71" fmla="*/ 1500281 h 2323145"/>
              <a:gd name="connsiteX72" fmla="*/ 7062011 w 11269336"/>
              <a:gd name="connsiteY72" fmla="*/ 1509183 h 2323145"/>
              <a:gd name="connsiteX73" fmla="*/ 7040555 w 11269336"/>
              <a:gd name="connsiteY73" fmla="*/ 1511207 h 2323145"/>
              <a:gd name="connsiteX74" fmla="*/ 7033438 w 11269336"/>
              <a:gd name="connsiteY74" fmla="*/ 1506772 h 2323145"/>
              <a:gd name="connsiteX75" fmla="*/ 7020886 w 11269336"/>
              <a:gd name="connsiteY75" fmla="*/ 1510764 h 2323145"/>
              <a:gd name="connsiteX76" fmla="*/ 7017033 w 11269336"/>
              <a:gd name="connsiteY76" fmla="*/ 1510650 h 2323145"/>
              <a:gd name="connsiteX77" fmla="*/ 6995460 w 11269336"/>
              <a:gd name="connsiteY77" fmla="*/ 1511173 h 2323145"/>
              <a:gd name="connsiteX78" fmla="*/ 6962144 w 11269336"/>
              <a:gd name="connsiteY78" fmla="*/ 1541508 h 2323145"/>
              <a:gd name="connsiteX79" fmla="*/ 6910674 w 11269336"/>
              <a:gd name="connsiteY79" fmla="*/ 1554793 h 2323145"/>
              <a:gd name="connsiteX80" fmla="*/ 6732152 w 11269336"/>
              <a:gd name="connsiteY80" fmla="*/ 1642538 h 2323145"/>
              <a:gd name="connsiteX81" fmla="*/ 6694106 w 11269336"/>
              <a:gd name="connsiteY81" fmla="*/ 1632377 h 2323145"/>
              <a:gd name="connsiteX82" fmla="*/ 6617223 w 11269336"/>
              <a:gd name="connsiteY82" fmla="*/ 1659889 h 2323145"/>
              <a:gd name="connsiteX83" fmla="*/ 6521138 w 11269336"/>
              <a:gd name="connsiteY83" fmla="*/ 1744340 h 2323145"/>
              <a:gd name="connsiteX84" fmla="*/ 6380677 w 11269336"/>
              <a:gd name="connsiteY84" fmla="*/ 1796883 h 2323145"/>
              <a:gd name="connsiteX85" fmla="*/ 6374897 w 11269336"/>
              <a:gd name="connsiteY85" fmla="*/ 1809910 h 2323145"/>
              <a:gd name="connsiteX86" fmla="*/ 6364545 w 11269336"/>
              <a:gd name="connsiteY86" fmla="*/ 1820090 h 2323145"/>
              <a:gd name="connsiteX87" fmla="*/ 6362126 w 11269336"/>
              <a:gd name="connsiteY87" fmla="*/ 1819991 h 2323145"/>
              <a:gd name="connsiteX88" fmla="*/ 6346673 w 11269336"/>
              <a:gd name="connsiteY88" fmla="*/ 1827824 h 2323145"/>
              <a:gd name="connsiteX89" fmla="*/ 6345588 w 11269336"/>
              <a:gd name="connsiteY89" fmla="*/ 1832232 h 2323145"/>
              <a:gd name="connsiteX90" fmla="*/ 6335708 w 11269336"/>
              <a:gd name="connsiteY90" fmla="*/ 1838451 h 2323145"/>
              <a:gd name="connsiteX91" fmla="*/ 6318182 w 11269336"/>
              <a:gd name="connsiteY91" fmla="*/ 1852975 h 2323145"/>
              <a:gd name="connsiteX92" fmla="*/ 6313084 w 11269336"/>
              <a:gd name="connsiteY92" fmla="*/ 1853561 h 2323145"/>
              <a:gd name="connsiteX93" fmla="*/ 6283816 w 11269336"/>
              <a:gd name="connsiteY93" fmla="*/ 1872148 h 2323145"/>
              <a:gd name="connsiteX94" fmla="*/ 6282550 w 11269336"/>
              <a:gd name="connsiteY94" fmla="*/ 1871392 h 2323145"/>
              <a:gd name="connsiteX95" fmla="*/ 6270527 w 11269336"/>
              <a:gd name="connsiteY95" fmla="*/ 1872208 h 2323145"/>
              <a:gd name="connsiteX96" fmla="*/ 6249518 w 11269336"/>
              <a:gd name="connsiteY96" fmla="*/ 1876079 h 2323145"/>
              <a:gd name="connsiteX97" fmla="*/ 6190386 w 11269336"/>
              <a:gd name="connsiteY97" fmla="*/ 1872478 h 2323145"/>
              <a:gd name="connsiteX98" fmla="*/ 6159777 w 11269336"/>
              <a:gd name="connsiteY98" fmla="*/ 1891745 h 2323145"/>
              <a:gd name="connsiteX99" fmla="*/ 6153131 w 11269336"/>
              <a:gd name="connsiteY99" fmla="*/ 1895079 h 2323145"/>
              <a:gd name="connsiteX100" fmla="*/ 6152798 w 11269336"/>
              <a:gd name="connsiteY100" fmla="*/ 1894920 h 2323145"/>
              <a:gd name="connsiteX101" fmla="*/ 6145388 w 11269336"/>
              <a:gd name="connsiteY101" fmla="*/ 1897990 h 2323145"/>
              <a:gd name="connsiteX102" fmla="*/ 6141014 w 11269336"/>
              <a:gd name="connsiteY102" fmla="*/ 1901155 h 2323145"/>
              <a:gd name="connsiteX103" fmla="*/ 6128122 w 11269336"/>
              <a:gd name="connsiteY103" fmla="*/ 1907623 h 2323145"/>
              <a:gd name="connsiteX104" fmla="*/ 6122351 w 11269336"/>
              <a:gd name="connsiteY104" fmla="*/ 1908359 h 2323145"/>
              <a:gd name="connsiteX105" fmla="*/ 6064750 w 11269336"/>
              <a:gd name="connsiteY105" fmla="*/ 1896394 h 2323145"/>
              <a:gd name="connsiteX106" fmla="*/ 5964230 w 11269336"/>
              <a:gd name="connsiteY106" fmla="*/ 1910038 h 2323145"/>
              <a:gd name="connsiteX107" fmla="*/ 5865399 w 11269336"/>
              <a:gd name="connsiteY107" fmla="*/ 1926966 h 2323145"/>
              <a:gd name="connsiteX108" fmla="*/ 5829951 w 11269336"/>
              <a:gd name="connsiteY108" fmla="*/ 1934755 h 2323145"/>
              <a:gd name="connsiteX109" fmla="*/ 5765285 w 11269336"/>
              <a:gd name="connsiteY109" fmla="*/ 1941322 h 2323145"/>
              <a:gd name="connsiteX110" fmla="*/ 5734750 w 11269336"/>
              <a:gd name="connsiteY110" fmla="*/ 1939793 h 2323145"/>
              <a:gd name="connsiteX111" fmla="*/ 5733569 w 11269336"/>
              <a:gd name="connsiteY111" fmla="*/ 1940505 h 2323145"/>
              <a:gd name="connsiteX112" fmla="*/ 5730329 w 11269336"/>
              <a:gd name="connsiteY112" fmla="*/ 1937845 h 2323145"/>
              <a:gd name="connsiteX113" fmla="*/ 5724661 w 11269336"/>
              <a:gd name="connsiteY113" fmla="*/ 1937455 h 2323145"/>
              <a:gd name="connsiteX114" fmla="*/ 5710186 w 11269336"/>
              <a:gd name="connsiteY114" fmla="*/ 1941370 h 2323145"/>
              <a:gd name="connsiteX115" fmla="*/ 5704910 w 11269336"/>
              <a:gd name="connsiteY115" fmla="*/ 1943663 h 2323145"/>
              <a:gd name="connsiteX116" fmla="*/ 5696836 w 11269336"/>
              <a:gd name="connsiteY116" fmla="*/ 1945271 h 2323145"/>
              <a:gd name="connsiteX117" fmla="*/ 5696583 w 11269336"/>
              <a:gd name="connsiteY117" fmla="*/ 1945050 h 2323145"/>
              <a:gd name="connsiteX118" fmla="*/ 5689123 w 11269336"/>
              <a:gd name="connsiteY118" fmla="*/ 1947067 h 2323145"/>
              <a:gd name="connsiteX119" fmla="*/ 5653291 w 11269336"/>
              <a:gd name="connsiteY119" fmla="*/ 1960245 h 2323145"/>
              <a:gd name="connsiteX120" fmla="*/ 5599385 w 11269336"/>
              <a:gd name="connsiteY120" fmla="*/ 1945198 h 2323145"/>
              <a:gd name="connsiteX121" fmla="*/ 5578300 w 11269336"/>
              <a:gd name="connsiteY121" fmla="*/ 1944963 h 2323145"/>
              <a:gd name="connsiteX122" fmla="*/ 5566758 w 11269336"/>
              <a:gd name="connsiteY122" fmla="*/ 1943441 h 2323145"/>
              <a:gd name="connsiteX123" fmla="*/ 5565857 w 11269336"/>
              <a:gd name="connsiteY123" fmla="*/ 1942445 h 2323145"/>
              <a:gd name="connsiteX124" fmla="*/ 5531534 w 11269336"/>
              <a:gd name="connsiteY124" fmla="*/ 1955208 h 2323145"/>
              <a:gd name="connsiteX125" fmla="*/ 5526552 w 11269336"/>
              <a:gd name="connsiteY125" fmla="*/ 1954799 h 2323145"/>
              <a:gd name="connsiteX126" fmla="*/ 5504723 w 11269336"/>
              <a:gd name="connsiteY126" fmla="*/ 1965811 h 2323145"/>
              <a:gd name="connsiteX127" fmla="*/ 5493156 w 11269336"/>
              <a:gd name="connsiteY127" fmla="*/ 1970063 h 2323145"/>
              <a:gd name="connsiteX128" fmla="*/ 5490486 w 11269336"/>
              <a:gd name="connsiteY128" fmla="*/ 1974227 h 2323145"/>
              <a:gd name="connsiteX129" fmla="*/ 5473107 w 11269336"/>
              <a:gd name="connsiteY129" fmla="*/ 1979001 h 2323145"/>
              <a:gd name="connsiteX130" fmla="*/ 5470885 w 11269336"/>
              <a:gd name="connsiteY130" fmla="*/ 1978432 h 2323145"/>
              <a:gd name="connsiteX131" fmla="*/ 5457393 w 11269336"/>
              <a:gd name="connsiteY131" fmla="*/ 1986525 h 2323145"/>
              <a:gd name="connsiteX132" fmla="*/ 5447102 w 11269336"/>
              <a:gd name="connsiteY132" fmla="*/ 1998329 h 2323145"/>
              <a:gd name="connsiteX133" fmla="*/ 5159151 w 11269336"/>
              <a:gd name="connsiteY133" fmla="*/ 2029640 h 2323145"/>
              <a:gd name="connsiteX134" fmla="*/ 5041688 w 11269336"/>
              <a:gd name="connsiteY134" fmla="*/ 2022334 h 2323145"/>
              <a:gd name="connsiteX135" fmla="*/ 4860988 w 11269336"/>
              <a:gd name="connsiteY135" fmla="*/ 2135698 h 2323145"/>
              <a:gd name="connsiteX136" fmla="*/ 4807902 w 11269336"/>
              <a:gd name="connsiteY136" fmla="*/ 2138894 h 2323145"/>
              <a:gd name="connsiteX137" fmla="*/ 4765388 w 11269336"/>
              <a:gd name="connsiteY137" fmla="*/ 2162525 h 2323145"/>
              <a:gd name="connsiteX138" fmla="*/ 4745033 w 11269336"/>
              <a:gd name="connsiteY138" fmla="*/ 2158859 h 2323145"/>
              <a:gd name="connsiteX139" fmla="*/ 4741475 w 11269336"/>
              <a:gd name="connsiteY139" fmla="*/ 2157998 h 2323145"/>
              <a:gd name="connsiteX140" fmla="*/ 4728247 w 11269336"/>
              <a:gd name="connsiteY140" fmla="*/ 2159526 h 2323145"/>
              <a:gd name="connsiteX141" fmla="*/ 4723263 w 11269336"/>
              <a:gd name="connsiteY141" fmla="*/ 2153742 h 2323145"/>
              <a:gd name="connsiteX142" fmla="*/ 4702453 w 11269336"/>
              <a:gd name="connsiteY142" fmla="*/ 2151586 h 2323145"/>
              <a:gd name="connsiteX143" fmla="*/ 4678455 w 11269336"/>
              <a:gd name="connsiteY143" fmla="*/ 2156131 h 2323145"/>
              <a:gd name="connsiteX144" fmla="*/ 4593061 w 11269336"/>
              <a:gd name="connsiteY144" fmla="*/ 2171597 h 2323145"/>
              <a:gd name="connsiteX145" fmla="*/ 4579902 w 11269336"/>
              <a:gd name="connsiteY145" fmla="*/ 2177927 h 2323145"/>
              <a:gd name="connsiteX146" fmla="*/ 4533444 w 11269336"/>
              <a:gd name="connsiteY146" fmla="*/ 2181200 h 2323145"/>
              <a:gd name="connsiteX147" fmla="*/ 4492832 w 11269336"/>
              <a:gd name="connsiteY147" fmla="*/ 2188033 h 2323145"/>
              <a:gd name="connsiteX148" fmla="*/ 4467257 w 11269336"/>
              <a:gd name="connsiteY148" fmla="*/ 2196121 h 2323145"/>
              <a:gd name="connsiteX149" fmla="*/ 4459937 w 11269336"/>
              <a:gd name="connsiteY149" fmla="*/ 2195182 h 2323145"/>
              <a:gd name="connsiteX150" fmla="*/ 4433312 w 11269336"/>
              <a:gd name="connsiteY150" fmla="*/ 2199004 h 2323145"/>
              <a:gd name="connsiteX151" fmla="*/ 4420601 w 11269336"/>
              <a:gd name="connsiteY151" fmla="*/ 2205158 h 2323145"/>
              <a:gd name="connsiteX152" fmla="*/ 4405765 w 11269336"/>
              <a:gd name="connsiteY152" fmla="*/ 2199902 h 2323145"/>
              <a:gd name="connsiteX153" fmla="*/ 4401354 w 11269336"/>
              <a:gd name="connsiteY153" fmla="*/ 2194745 h 2323145"/>
              <a:gd name="connsiteX154" fmla="*/ 4383151 w 11269336"/>
              <a:gd name="connsiteY154" fmla="*/ 2201140 h 2323145"/>
              <a:gd name="connsiteX155" fmla="*/ 4366646 w 11269336"/>
              <a:gd name="connsiteY155" fmla="*/ 2198564 h 2323145"/>
              <a:gd name="connsiteX156" fmla="*/ 4354009 w 11269336"/>
              <a:gd name="connsiteY156" fmla="*/ 2204984 h 2323145"/>
              <a:gd name="connsiteX157" fmla="*/ 4348284 w 11269336"/>
              <a:gd name="connsiteY157" fmla="*/ 2205270 h 2323145"/>
              <a:gd name="connsiteX158" fmla="*/ 4333906 w 11269336"/>
              <a:gd name="connsiteY158" fmla="*/ 2205251 h 2323145"/>
              <a:gd name="connsiteX159" fmla="*/ 4308819 w 11269336"/>
              <a:gd name="connsiteY159" fmla="*/ 2203822 h 2323145"/>
              <a:gd name="connsiteX160" fmla="*/ 4301210 w 11269336"/>
              <a:gd name="connsiteY160" fmla="*/ 2204456 h 2323145"/>
              <a:gd name="connsiteX161" fmla="*/ 4283095 w 11269336"/>
              <a:gd name="connsiteY161" fmla="*/ 2198177 h 2323145"/>
              <a:gd name="connsiteX162" fmla="*/ 4250119 w 11269336"/>
              <a:gd name="connsiteY162" fmla="*/ 2196342 h 2323145"/>
              <a:gd name="connsiteX163" fmla="*/ 4189203 w 11269336"/>
              <a:gd name="connsiteY163" fmla="*/ 2178994 h 2323145"/>
              <a:gd name="connsiteX164" fmla="*/ 4154035 w 11269336"/>
              <a:gd name="connsiteY164" fmla="*/ 2171950 h 2323145"/>
              <a:gd name="connsiteX165" fmla="*/ 4129569 w 11269336"/>
              <a:gd name="connsiteY165" fmla="*/ 2163850 h 2323145"/>
              <a:gd name="connsiteX166" fmla="*/ 4061250 w 11269336"/>
              <a:gd name="connsiteY166" fmla="*/ 2159236 h 2323145"/>
              <a:gd name="connsiteX167" fmla="*/ 3945480 w 11269336"/>
              <a:gd name="connsiteY167" fmla="*/ 2158279 h 2323145"/>
              <a:gd name="connsiteX168" fmla="*/ 3921468 w 11269336"/>
              <a:gd name="connsiteY168" fmla="*/ 2156588 h 2323145"/>
              <a:gd name="connsiteX169" fmla="*/ 3903348 w 11269336"/>
              <a:gd name="connsiteY169" fmla="*/ 2149220 h 2323145"/>
              <a:gd name="connsiteX170" fmla="*/ 3901342 w 11269336"/>
              <a:gd name="connsiteY170" fmla="*/ 2142355 h 2323145"/>
              <a:gd name="connsiteX171" fmla="*/ 3888539 w 11269336"/>
              <a:gd name="connsiteY171" fmla="*/ 2140476 h 2323145"/>
              <a:gd name="connsiteX172" fmla="*/ 3885662 w 11269336"/>
              <a:gd name="connsiteY172" fmla="*/ 2138740 h 2323145"/>
              <a:gd name="connsiteX173" fmla="*/ 3868627 w 11269336"/>
              <a:gd name="connsiteY173" fmla="*/ 2130023 h 2323145"/>
              <a:gd name="connsiteX174" fmla="*/ 3819177 w 11269336"/>
              <a:gd name="connsiteY174" fmla="*/ 2142111 h 2323145"/>
              <a:gd name="connsiteX175" fmla="*/ 3769100 w 11269336"/>
              <a:gd name="connsiteY175" fmla="*/ 2131731 h 2323145"/>
              <a:gd name="connsiteX176" fmla="*/ 3562752 w 11269336"/>
              <a:gd name="connsiteY176" fmla="*/ 2131785 h 2323145"/>
              <a:gd name="connsiteX177" fmla="*/ 3541402 w 11269336"/>
              <a:gd name="connsiteY177" fmla="*/ 2106821 h 2323145"/>
              <a:gd name="connsiteX178" fmla="*/ 3365341 w 11269336"/>
              <a:gd name="connsiteY178" fmla="*/ 2077638 h 2323145"/>
              <a:gd name="connsiteX179" fmla="*/ 3170922 w 11269336"/>
              <a:gd name="connsiteY179" fmla="*/ 2115957 h 2323145"/>
              <a:gd name="connsiteX180" fmla="*/ 3156256 w 11269336"/>
              <a:gd name="connsiteY180" fmla="*/ 2124773 h 2323145"/>
              <a:gd name="connsiteX181" fmla="*/ 3140298 w 11269336"/>
              <a:gd name="connsiteY181" fmla="*/ 2129182 h 2323145"/>
              <a:gd name="connsiteX182" fmla="*/ 3138514 w 11269336"/>
              <a:gd name="connsiteY182" fmla="*/ 2128069 h 2323145"/>
              <a:gd name="connsiteX183" fmla="*/ 3120467 w 11269336"/>
              <a:gd name="connsiteY183" fmla="*/ 2128281 h 2323145"/>
              <a:gd name="connsiteX184" fmla="*/ 3116175 w 11269336"/>
              <a:gd name="connsiteY184" fmla="*/ 2131633 h 2323145"/>
              <a:gd name="connsiteX185" fmla="*/ 3103685 w 11269336"/>
              <a:gd name="connsiteY185" fmla="*/ 2132814 h 2323145"/>
              <a:gd name="connsiteX186" fmla="*/ 3078794 w 11269336"/>
              <a:gd name="connsiteY186" fmla="*/ 2137935 h 2323145"/>
              <a:gd name="connsiteX187" fmla="*/ 3074407 w 11269336"/>
              <a:gd name="connsiteY187" fmla="*/ 2136274 h 2323145"/>
              <a:gd name="connsiteX188" fmla="*/ 3037285 w 11269336"/>
              <a:gd name="connsiteY188" fmla="*/ 2139919 h 2323145"/>
              <a:gd name="connsiteX189" fmla="*/ 3036901 w 11269336"/>
              <a:gd name="connsiteY189" fmla="*/ 2138726 h 2323145"/>
              <a:gd name="connsiteX190" fmla="*/ 3026996 w 11269336"/>
              <a:gd name="connsiteY190" fmla="*/ 2134322 h 2323145"/>
              <a:gd name="connsiteX191" fmla="*/ 3007772 w 11269336"/>
              <a:gd name="connsiteY191" fmla="*/ 2128742 h 2323145"/>
              <a:gd name="connsiteX192" fmla="*/ 2965030 w 11269336"/>
              <a:gd name="connsiteY192" fmla="*/ 2100494 h 2323145"/>
              <a:gd name="connsiteX193" fmla="*/ 2926342 w 11269336"/>
              <a:gd name="connsiteY193" fmla="*/ 2104155 h 2323145"/>
              <a:gd name="connsiteX194" fmla="*/ 2918608 w 11269336"/>
              <a:gd name="connsiteY194" fmla="*/ 2104215 h 2323145"/>
              <a:gd name="connsiteX195" fmla="*/ 2918475 w 11269336"/>
              <a:gd name="connsiteY195" fmla="*/ 2103937 h 2323145"/>
              <a:gd name="connsiteX196" fmla="*/ 2910360 w 11269336"/>
              <a:gd name="connsiteY196" fmla="*/ 2103444 h 2323145"/>
              <a:gd name="connsiteX197" fmla="*/ 2904507 w 11269336"/>
              <a:gd name="connsiteY197" fmla="*/ 2104326 h 2323145"/>
              <a:gd name="connsiteX198" fmla="*/ 2889503 w 11269336"/>
              <a:gd name="connsiteY198" fmla="*/ 2104443 h 2323145"/>
              <a:gd name="connsiteX199" fmla="*/ 2884480 w 11269336"/>
              <a:gd name="connsiteY199" fmla="*/ 2102626 h 2323145"/>
              <a:gd name="connsiteX200" fmla="*/ 2882689 w 11269336"/>
              <a:gd name="connsiteY200" fmla="*/ 2099228 h 2323145"/>
              <a:gd name="connsiteX201" fmla="*/ 2881291 w 11269336"/>
              <a:gd name="connsiteY201" fmla="*/ 2099618 h 2323145"/>
              <a:gd name="connsiteX202" fmla="*/ 2853979 w 11269336"/>
              <a:gd name="connsiteY202" fmla="*/ 2090388 h 2323145"/>
              <a:gd name="connsiteX203" fmla="*/ 2791790 w 11269336"/>
              <a:gd name="connsiteY203" fmla="*/ 2080332 h 2323145"/>
              <a:gd name="connsiteX204" fmla="*/ 2755844 w 11269336"/>
              <a:gd name="connsiteY204" fmla="*/ 2078874 h 2323145"/>
              <a:gd name="connsiteX205" fmla="*/ 2657742 w 11269336"/>
              <a:gd name="connsiteY205" fmla="*/ 2070179 h 2323145"/>
              <a:gd name="connsiteX206" fmla="*/ 2559549 w 11269336"/>
              <a:gd name="connsiteY206" fmla="*/ 2057873 h 2323145"/>
              <a:gd name="connsiteX207" fmla="*/ 2512054 w 11269336"/>
              <a:gd name="connsiteY207" fmla="*/ 2031671 h 2323145"/>
              <a:gd name="connsiteX208" fmla="*/ 2506437 w 11269336"/>
              <a:gd name="connsiteY208" fmla="*/ 2030918 h 2323145"/>
              <a:gd name="connsiteX209" fmla="*/ 2491752 w 11269336"/>
              <a:gd name="connsiteY209" fmla="*/ 2033906 h 2323145"/>
              <a:gd name="connsiteX210" fmla="*/ 2486338 w 11269336"/>
              <a:gd name="connsiteY210" fmla="*/ 2035862 h 2323145"/>
              <a:gd name="connsiteX211" fmla="*/ 2478186 w 11269336"/>
              <a:gd name="connsiteY211" fmla="*/ 2036953 h 2323145"/>
              <a:gd name="connsiteX212" fmla="*/ 2477950 w 11269336"/>
              <a:gd name="connsiteY212" fmla="*/ 2036715 h 2323145"/>
              <a:gd name="connsiteX213" fmla="*/ 2470381 w 11269336"/>
              <a:gd name="connsiteY213" fmla="*/ 2038256 h 2323145"/>
              <a:gd name="connsiteX214" fmla="*/ 2433781 w 11269336"/>
              <a:gd name="connsiteY214" fmla="*/ 2049140 h 2323145"/>
              <a:gd name="connsiteX215" fmla="*/ 2381172 w 11269336"/>
              <a:gd name="connsiteY215" fmla="*/ 2030645 h 2323145"/>
              <a:gd name="connsiteX216" fmla="*/ 2360198 w 11269336"/>
              <a:gd name="connsiteY216" fmla="*/ 2029059 h 2323145"/>
              <a:gd name="connsiteX217" fmla="*/ 2348815 w 11269336"/>
              <a:gd name="connsiteY217" fmla="*/ 2026798 h 2323145"/>
              <a:gd name="connsiteX218" fmla="*/ 2347988 w 11269336"/>
              <a:gd name="connsiteY218" fmla="*/ 2025745 h 2323145"/>
              <a:gd name="connsiteX219" fmla="*/ 2312920 w 11269336"/>
              <a:gd name="connsiteY219" fmla="*/ 2036311 h 2323145"/>
              <a:gd name="connsiteX220" fmla="*/ 2307986 w 11269336"/>
              <a:gd name="connsiteY220" fmla="*/ 2035583 h 2323145"/>
              <a:gd name="connsiteX221" fmla="*/ 2285481 w 11269336"/>
              <a:gd name="connsiteY221" fmla="*/ 2045197 h 2323145"/>
              <a:gd name="connsiteX222" fmla="*/ 2273666 w 11269336"/>
              <a:gd name="connsiteY222" fmla="*/ 2048710 h 2323145"/>
              <a:gd name="connsiteX223" fmla="*/ 2270719 w 11269336"/>
              <a:gd name="connsiteY223" fmla="*/ 2052702 h 2323145"/>
              <a:gd name="connsiteX224" fmla="*/ 2253080 w 11269336"/>
              <a:gd name="connsiteY224" fmla="*/ 2056363 h 2323145"/>
              <a:gd name="connsiteX225" fmla="*/ 2250906 w 11269336"/>
              <a:gd name="connsiteY225" fmla="*/ 2055654 h 2323145"/>
              <a:gd name="connsiteX226" fmla="*/ 2236905 w 11269336"/>
              <a:gd name="connsiteY226" fmla="*/ 2062882 h 2323145"/>
              <a:gd name="connsiteX227" fmla="*/ 2225830 w 11269336"/>
              <a:gd name="connsiteY227" fmla="*/ 2074027 h 2323145"/>
              <a:gd name="connsiteX228" fmla="*/ 2073776 w 11269336"/>
              <a:gd name="connsiteY228" fmla="*/ 2089244 h 2323145"/>
              <a:gd name="connsiteX229" fmla="*/ 1948256 w 11269336"/>
              <a:gd name="connsiteY229" fmla="*/ 2146616 h 2323145"/>
              <a:gd name="connsiteX230" fmla="*/ 1865582 w 11269336"/>
              <a:gd name="connsiteY230" fmla="*/ 2153738 h 2323145"/>
              <a:gd name="connsiteX231" fmla="*/ 1835210 w 11269336"/>
              <a:gd name="connsiteY231" fmla="*/ 2134244 h 2323145"/>
              <a:gd name="connsiteX232" fmla="*/ 1632661 w 11269336"/>
              <a:gd name="connsiteY232" fmla="*/ 2173882 h 2323145"/>
              <a:gd name="connsiteX233" fmla="*/ 1579590 w 11269336"/>
              <a:gd name="connsiteY233" fmla="*/ 2173680 h 2323145"/>
              <a:gd name="connsiteX234" fmla="*/ 1535601 w 11269336"/>
              <a:gd name="connsiteY234" fmla="*/ 2194590 h 2323145"/>
              <a:gd name="connsiteX235" fmla="*/ 1515594 w 11269336"/>
              <a:gd name="connsiteY235" fmla="*/ 2189622 h 2323145"/>
              <a:gd name="connsiteX236" fmla="*/ 1512113 w 11269336"/>
              <a:gd name="connsiteY236" fmla="*/ 2188534 h 2323145"/>
              <a:gd name="connsiteX237" fmla="*/ 1498838 w 11269336"/>
              <a:gd name="connsiteY237" fmla="*/ 2189213 h 2323145"/>
              <a:gd name="connsiteX238" fmla="*/ 1494279 w 11269336"/>
              <a:gd name="connsiteY238" fmla="*/ 2183112 h 2323145"/>
              <a:gd name="connsiteX239" fmla="*/ 1473714 w 11269336"/>
              <a:gd name="connsiteY239" fmla="*/ 2179625 h 2323145"/>
              <a:gd name="connsiteX240" fmla="*/ 1449503 w 11269336"/>
              <a:gd name="connsiteY240" fmla="*/ 2182633 h 2323145"/>
              <a:gd name="connsiteX241" fmla="*/ 1266687 w 11269336"/>
              <a:gd name="connsiteY241" fmla="*/ 2212688 h 2323145"/>
              <a:gd name="connsiteX242" fmla="*/ 1239614 w 11269336"/>
              <a:gd name="connsiteY242" fmla="*/ 2209727 h 2323145"/>
              <a:gd name="connsiteX243" fmla="*/ 1202436 w 11269336"/>
              <a:gd name="connsiteY243" fmla="*/ 2209817 h 2323145"/>
              <a:gd name="connsiteX244" fmla="*/ 1136097 w 11269336"/>
              <a:gd name="connsiteY244" fmla="*/ 2205112 h 2323145"/>
              <a:gd name="connsiteX245" fmla="*/ 988232 w 11269336"/>
              <a:gd name="connsiteY245" fmla="*/ 2235635 h 2323145"/>
              <a:gd name="connsiteX246" fmla="*/ 981959 w 11269336"/>
              <a:gd name="connsiteY246" fmla="*/ 2231607 h 2323145"/>
              <a:gd name="connsiteX247" fmla="*/ 938600 w 11269336"/>
              <a:gd name="connsiteY247" fmla="*/ 2238113 h 2323145"/>
              <a:gd name="connsiteX248" fmla="*/ 791788 w 11269336"/>
              <a:gd name="connsiteY248" fmla="*/ 2293224 h 2323145"/>
              <a:gd name="connsiteX249" fmla="*/ 706914 w 11269336"/>
              <a:gd name="connsiteY249" fmla="*/ 2305046 h 2323145"/>
              <a:gd name="connsiteX250" fmla="*/ 675971 w 11269336"/>
              <a:gd name="connsiteY250" fmla="*/ 2304030 h 2323145"/>
              <a:gd name="connsiteX251" fmla="*/ 624180 w 11269336"/>
              <a:gd name="connsiteY251" fmla="*/ 2302650 h 2323145"/>
              <a:gd name="connsiteX252" fmla="*/ 583453 w 11269336"/>
              <a:gd name="connsiteY252" fmla="*/ 2288788 h 2323145"/>
              <a:gd name="connsiteX253" fmla="*/ 540946 w 11269336"/>
              <a:gd name="connsiteY253" fmla="*/ 2292721 h 2323145"/>
              <a:gd name="connsiteX254" fmla="*/ 533680 w 11269336"/>
              <a:gd name="connsiteY254" fmla="*/ 2310233 h 2323145"/>
              <a:gd name="connsiteX255" fmla="*/ 487366 w 11269336"/>
              <a:gd name="connsiteY255" fmla="*/ 2309053 h 2323145"/>
              <a:gd name="connsiteX256" fmla="*/ 416820 w 11269336"/>
              <a:gd name="connsiteY256" fmla="*/ 2305443 h 2323145"/>
              <a:gd name="connsiteX257" fmla="*/ 376805 w 11269336"/>
              <a:gd name="connsiteY257" fmla="*/ 2307647 h 2323145"/>
              <a:gd name="connsiteX258" fmla="*/ 266777 w 11269336"/>
              <a:gd name="connsiteY258" fmla="*/ 2309012 h 2323145"/>
              <a:gd name="connsiteX259" fmla="*/ 156013 w 11269336"/>
              <a:gd name="connsiteY259" fmla="*/ 2306832 h 2323145"/>
              <a:gd name="connsiteX260" fmla="*/ 87258 w 11269336"/>
              <a:gd name="connsiteY260" fmla="*/ 2285511 h 2323145"/>
              <a:gd name="connsiteX261" fmla="*/ 23798 w 11269336"/>
              <a:gd name="connsiteY261" fmla="*/ 2281822 h 2323145"/>
              <a:gd name="connsiteX262" fmla="*/ 0 w 11269336"/>
              <a:gd name="connsiteY262" fmla="*/ 2285369 h 2323145"/>
              <a:gd name="connsiteX263" fmla="*/ 0 w 11269336"/>
              <a:gd name="connsiteY26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41688 w 11269336"/>
              <a:gd name="connsiteY133" fmla="*/ 2022334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41688 w 11269336"/>
              <a:gd name="connsiteY133" fmla="*/ 2022334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33444 w 11269336"/>
              <a:gd name="connsiteY144" fmla="*/ 2181200 h 2323145"/>
              <a:gd name="connsiteX145" fmla="*/ 4492832 w 11269336"/>
              <a:gd name="connsiteY145" fmla="*/ 2188033 h 2323145"/>
              <a:gd name="connsiteX146" fmla="*/ 4467257 w 11269336"/>
              <a:gd name="connsiteY146" fmla="*/ 2196121 h 2323145"/>
              <a:gd name="connsiteX147" fmla="*/ 4459937 w 11269336"/>
              <a:gd name="connsiteY147" fmla="*/ 2195182 h 2323145"/>
              <a:gd name="connsiteX148" fmla="*/ 4433312 w 11269336"/>
              <a:gd name="connsiteY148" fmla="*/ 2199004 h 2323145"/>
              <a:gd name="connsiteX149" fmla="*/ 4420601 w 11269336"/>
              <a:gd name="connsiteY149" fmla="*/ 2205158 h 2323145"/>
              <a:gd name="connsiteX150" fmla="*/ 4405765 w 11269336"/>
              <a:gd name="connsiteY150" fmla="*/ 2199902 h 2323145"/>
              <a:gd name="connsiteX151" fmla="*/ 4401354 w 11269336"/>
              <a:gd name="connsiteY151" fmla="*/ 2194745 h 2323145"/>
              <a:gd name="connsiteX152" fmla="*/ 4383151 w 11269336"/>
              <a:gd name="connsiteY152" fmla="*/ 2201140 h 2323145"/>
              <a:gd name="connsiteX153" fmla="*/ 4366646 w 11269336"/>
              <a:gd name="connsiteY153" fmla="*/ 2198564 h 2323145"/>
              <a:gd name="connsiteX154" fmla="*/ 4354009 w 11269336"/>
              <a:gd name="connsiteY154" fmla="*/ 2204984 h 2323145"/>
              <a:gd name="connsiteX155" fmla="*/ 4348284 w 11269336"/>
              <a:gd name="connsiteY155" fmla="*/ 2205270 h 2323145"/>
              <a:gd name="connsiteX156" fmla="*/ 4333906 w 11269336"/>
              <a:gd name="connsiteY156" fmla="*/ 2205251 h 2323145"/>
              <a:gd name="connsiteX157" fmla="*/ 4308819 w 11269336"/>
              <a:gd name="connsiteY157" fmla="*/ 2203822 h 2323145"/>
              <a:gd name="connsiteX158" fmla="*/ 4301210 w 11269336"/>
              <a:gd name="connsiteY158" fmla="*/ 2204456 h 2323145"/>
              <a:gd name="connsiteX159" fmla="*/ 4283095 w 11269336"/>
              <a:gd name="connsiteY159" fmla="*/ 2198177 h 2323145"/>
              <a:gd name="connsiteX160" fmla="*/ 4250119 w 11269336"/>
              <a:gd name="connsiteY160" fmla="*/ 2196342 h 2323145"/>
              <a:gd name="connsiteX161" fmla="*/ 4189203 w 11269336"/>
              <a:gd name="connsiteY161" fmla="*/ 2178994 h 2323145"/>
              <a:gd name="connsiteX162" fmla="*/ 4154035 w 11269336"/>
              <a:gd name="connsiteY162" fmla="*/ 2171950 h 2323145"/>
              <a:gd name="connsiteX163" fmla="*/ 4129569 w 11269336"/>
              <a:gd name="connsiteY163" fmla="*/ 2163850 h 2323145"/>
              <a:gd name="connsiteX164" fmla="*/ 4061250 w 11269336"/>
              <a:gd name="connsiteY164" fmla="*/ 2159236 h 2323145"/>
              <a:gd name="connsiteX165" fmla="*/ 3945480 w 11269336"/>
              <a:gd name="connsiteY165" fmla="*/ 2158279 h 2323145"/>
              <a:gd name="connsiteX166" fmla="*/ 3921468 w 11269336"/>
              <a:gd name="connsiteY166" fmla="*/ 2156588 h 2323145"/>
              <a:gd name="connsiteX167" fmla="*/ 3903348 w 11269336"/>
              <a:gd name="connsiteY167" fmla="*/ 2149220 h 2323145"/>
              <a:gd name="connsiteX168" fmla="*/ 3901342 w 11269336"/>
              <a:gd name="connsiteY168" fmla="*/ 2142355 h 2323145"/>
              <a:gd name="connsiteX169" fmla="*/ 3888539 w 11269336"/>
              <a:gd name="connsiteY169" fmla="*/ 2140476 h 2323145"/>
              <a:gd name="connsiteX170" fmla="*/ 3885662 w 11269336"/>
              <a:gd name="connsiteY170" fmla="*/ 2138740 h 2323145"/>
              <a:gd name="connsiteX171" fmla="*/ 3868627 w 11269336"/>
              <a:gd name="connsiteY171" fmla="*/ 2130023 h 2323145"/>
              <a:gd name="connsiteX172" fmla="*/ 3819177 w 11269336"/>
              <a:gd name="connsiteY172" fmla="*/ 2142111 h 2323145"/>
              <a:gd name="connsiteX173" fmla="*/ 3769100 w 11269336"/>
              <a:gd name="connsiteY173" fmla="*/ 2131731 h 2323145"/>
              <a:gd name="connsiteX174" fmla="*/ 3562752 w 11269336"/>
              <a:gd name="connsiteY174" fmla="*/ 2131785 h 2323145"/>
              <a:gd name="connsiteX175" fmla="*/ 3541402 w 11269336"/>
              <a:gd name="connsiteY175" fmla="*/ 2106821 h 2323145"/>
              <a:gd name="connsiteX176" fmla="*/ 3365341 w 11269336"/>
              <a:gd name="connsiteY176" fmla="*/ 2077638 h 2323145"/>
              <a:gd name="connsiteX177" fmla="*/ 3170922 w 11269336"/>
              <a:gd name="connsiteY177" fmla="*/ 2115957 h 2323145"/>
              <a:gd name="connsiteX178" fmla="*/ 3156256 w 11269336"/>
              <a:gd name="connsiteY178" fmla="*/ 2124773 h 2323145"/>
              <a:gd name="connsiteX179" fmla="*/ 3140298 w 11269336"/>
              <a:gd name="connsiteY179" fmla="*/ 2129182 h 2323145"/>
              <a:gd name="connsiteX180" fmla="*/ 3138514 w 11269336"/>
              <a:gd name="connsiteY180" fmla="*/ 2128069 h 2323145"/>
              <a:gd name="connsiteX181" fmla="*/ 3120467 w 11269336"/>
              <a:gd name="connsiteY181" fmla="*/ 2128281 h 2323145"/>
              <a:gd name="connsiteX182" fmla="*/ 3116175 w 11269336"/>
              <a:gd name="connsiteY182" fmla="*/ 2131633 h 2323145"/>
              <a:gd name="connsiteX183" fmla="*/ 3103685 w 11269336"/>
              <a:gd name="connsiteY183" fmla="*/ 2132814 h 2323145"/>
              <a:gd name="connsiteX184" fmla="*/ 3078794 w 11269336"/>
              <a:gd name="connsiteY184" fmla="*/ 2137935 h 2323145"/>
              <a:gd name="connsiteX185" fmla="*/ 3074407 w 11269336"/>
              <a:gd name="connsiteY185" fmla="*/ 2136274 h 2323145"/>
              <a:gd name="connsiteX186" fmla="*/ 3037285 w 11269336"/>
              <a:gd name="connsiteY186" fmla="*/ 2139919 h 2323145"/>
              <a:gd name="connsiteX187" fmla="*/ 3036901 w 11269336"/>
              <a:gd name="connsiteY187" fmla="*/ 2138726 h 2323145"/>
              <a:gd name="connsiteX188" fmla="*/ 3026996 w 11269336"/>
              <a:gd name="connsiteY188" fmla="*/ 2134322 h 2323145"/>
              <a:gd name="connsiteX189" fmla="*/ 3007772 w 11269336"/>
              <a:gd name="connsiteY189" fmla="*/ 2128742 h 2323145"/>
              <a:gd name="connsiteX190" fmla="*/ 2965030 w 11269336"/>
              <a:gd name="connsiteY190" fmla="*/ 2100494 h 2323145"/>
              <a:gd name="connsiteX191" fmla="*/ 2926342 w 11269336"/>
              <a:gd name="connsiteY191" fmla="*/ 2104155 h 2323145"/>
              <a:gd name="connsiteX192" fmla="*/ 2918608 w 11269336"/>
              <a:gd name="connsiteY192" fmla="*/ 2104215 h 2323145"/>
              <a:gd name="connsiteX193" fmla="*/ 2918475 w 11269336"/>
              <a:gd name="connsiteY193" fmla="*/ 2103937 h 2323145"/>
              <a:gd name="connsiteX194" fmla="*/ 2910360 w 11269336"/>
              <a:gd name="connsiteY194" fmla="*/ 2103444 h 2323145"/>
              <a:gd name="connsiteX195" fmla="*/ 2904507 w 11269336"/>
              <a:gd name="connsiteY195" fmla="*/ 2104326 h 2323145"/>
              <a:gd name="connsiteX196" fmla="*/ 2889503 w 11269336"/>
              <a:gd name="connsiteY196" fmla="*/ 2104443 h 2323145"/>
              <a:gd name="connsiteX197" fmla="*/ 2884480 w 11269336"/>
              <a:gd name="connsiteY197" fmla="*/ 2102626 h 2323145"/>
              <a:gd name="connsiteX198" fmla="*/ 2882689 w 11269336"/>
              <a:gd name="connsiteY198" fmla="*/ 2099228 h 2323145"/>
              <a:gd name="connsiteX199" fmla="*/ 2881291 w 11269336"/>
              <a:gd name="connsiteY199" fmla="*/ 2099618 h 2323145"/>
              <a:gd name="connsiteX200" fmla="*/ 2853979 w 11269336"/>
              <a:gd name="connsiteY200" fmla="*/ 2090388 h 2323145"/>
              <a:gd name="connsiteX201" fmla="*/ 2791790 w 11269336"/>
              <a:gd name="connsiteY201" fmla="*/ 2080332 h 2323145"/>
              <a:gd name="connsiteX202" fmla="*/ 2755844 w 11269336"/>
              <a:gd name="connsiteY202" fmla="*/ 2078874 h 2323145"/>
              <a:gd name="connsiteX203" fmla="*/ 2657742 w 11269336"/>
              <a:gd name="connsiteY203" fmla="*/ 2070179 h 2323145"/>
              <a:gd name="connsiteX204" fmla="*/ 2559549 w 11269336"/>
              <a:gd name="connsiteY204" fmla="*/ 2057873 h 2323145"/>
              <a:gd name="connsiteX205" fmla="*/ 2512054 w 11269336"/>
              <a:gd name="connsiteY205" fmla="*/ 2031671 h 2323145"/>
              <a:gd name="connsiteX206" fmla="*/ 2506437 w 11269336"/>
              <a:gd name="connsiteY206" fmla="*/ 2030918 h 2323145"/>
              <a:gd name="connsiteX207" fmla="*/ 2491752 w 11269336"/>
              <a:gd name="connsiteY207" fmla="*/ 2033906 h 2323145"/>
              <a:gd name="connsiteX208" fmla="*/ 2486338 w 11269336"/>
              <a:gd name="connsiteY208" fmla="*/ 2035862 h 2323145"/>
              <a:gd name="connsiteX209" fmla="*/ 2478186 w 11269336"/>
              <a:gd name="connsiteY209" fmla="*/ 2036953 h 2323145"/>
              <a:gd name="connsiteX210" fmla="*/ 2477950 w 11269336"/>
              <a:gd name="connsiteY210" fmla="*/ 2036715 h 2323145"/>
              <a:gd name="connsiteX211" fmla="*/ 2470381 w 11269336"/>
              <a:gd name="connsiteY211" fmla="*/ 2038256 h 2323145"/>
              <a:gd name="connsiteX212" fmla="*/ 2433781 w 11269336"/>
              <a:gd name="connsiteY212" fmla="*/ 2049140 h 2323145"/>
              <a:gd name="connsiteX213" fmla="*/ 2381172 w 11269336"/>
              <a:gd name="connsiteY213" fmla="*/ 2030645 h 2323145"/>
              <a:gd name="connsiteX214" fmla="*/ 2360198 w 11269336"/>
              <a:gd name="connsiteY214" fmla="*/ 2029059 h 2323145"/>
              <a:gd name="connsiteX215" fmla="*/ 2348815 w 11269336"/>
              <a:gd name="connsiteY215" fmla="*/ 2026798 h 2323145"/>
              <a:gd name="connsiteX216" fmla="*/ 2347988 w 11269336"/>
              <a:gd name="connsiteY216" fmla="*/ 2025745 h 2323145"/>
              <a:gd name="connsiteX217" fmla="*/ 2312920 w 11269336"/>
              <a:gd name="connsiteY217" fmla="*/ 2036311 h 2323145"/>
              <a:gd name="connsiteX218" fmla="*/ 2307986 w 11269336"/>
              <a:gd name="connsiteY218" fmla="*/ 2035583 h 2323145"/>
              <a:gd name="connsiteX219" fmla="*/ 2285481 w 11269336"/>
              <a:gd name="connsiteY219" fmla="*/ 2045197 h 2323145"/>
              <a:gd name="connsiteX220" fmla="*/ 2273666 w 11269336"/>
              <a:gd name="connsiteY220" fmla="*/ 2048710 h 2323145"/>
              <a:gd name="connsiteX221" fmla="*/ 2270719 w 11269336"/>
              <a:gd name="connsiteY221" fmla="*/ 2052702 h 2323145"/>
              <a:gd name="connsiteX222" fmla="*/ 2253080 w 11269336"/>
              <a:gd name="connsiteY222" fmla="*/ 2056363 h 2323145"/>
              <a:gd name="connsiteX223" fmla="*/ 2250906 w 11269336"/>
              <a:gd name="connsiteY223" fmla="*/ 2055654 h 2323145"/>
              <a:gd name="connsiteX224" fmla="*/ 2236905 w 11269336"/>
              <a:gd name="connsiteY224" fmla="*/ 2062882 h 2323145"/>
              <a:gd name="connsiteX225" fmla="*/ 2225830 w 11269336"/>
              <a:gd name="connsiteY225" fmla="*/ 2074027 h 2323145"/>
              <a:gd name="connsiteX226" fmla="*/ 2073776 w 11269336"/>
              <a:gd name="connsiteY226" fmla="*/ 2089244 h 2323145"/>
              <a:gd name="connsiteX227" fmla="*/ 1948256 w 11269336"/>
              <a:gd name="connsiteY227" fmla="*/ 2146616 h 2323145"/>
              <a:gd name="connsiteX228" fmla="*/ 1865582 w 11269336"/>
              <a:gd name="connsiteY228" fmla="*/ 2153738 h 2323145"/>
              <a:gd name="connsiteX229" fmla="*/ 1835210 w 11269336"/>
              <a:gd name="connsiteY229" fmla="*/ 2134244 h 2323145"/>
              <a:gd name="connsiteX230" fmla="*/ 1632661 w 11269336"/>
              <a:gd name="connsiteY230" fmla="*/ 2173882 h 2323145"/>
              <a:gd name="connsiteX231" fmla="*/ 1579590 w 11269336"/>
              <a:gd name="connsiteY231" fmla="*/ 2173680 h 2323145"/>
              <a:gd name="connsiteX232" fmla="*/ 1535601 w 11269336"/>
              <a:gd name="connsiteY232" fmla="*/ 2194590 h 2323145"/>
              <a:gd name="connsiteX233" fmla="*/ 1515594 w 11269336"/>
              <a:gd name="connsiteY233" fmla="*/ 2189622 h 2323145"/>
              <a:gd name="connsiteX234" fmla="*/ 1512113 w 11269336"/>
              <a:gd name="connsiteY234" fmla="*/ 2188534 h 2323145"/>
              <a:gd name="connsiteX235" fmla="*/ 1498838 w 11269336"/>
              <a:gd name="connsiteY235" fmla="*/ 2189213 h 2323145"/>
              <a:gd name="connsiteX236" fmla="*/ 1494279 w 11269336"/>
              <a:gd name="connsiteY236" fmla="*/ 2183112 h 2323145"/>
              <a:gd name="connsiteX237" fmla="*/ 1473714 w 11269336"/>
              <a:gd name="connsiteY237" fmla="*/ 2179625 h 2323145"/>
              <a:gd name="connsiteX238" fmla="*/ 1449503 w 11269336"/>
              <a:gd name="connsiteY238" fmla="*/ 2182633 h 2323145"/>
              <a:gd name="connsiteX239" fmla="*/ 1266687 w 11269336"/>
              <a:gd name="connsiteY239" fmla="*/ 2212688 h 2323145"/>
              <a:gd name="connsiteX240" fmla="*/ 1239614 w 11269336"/>
              <a:gd name="connsiteY240" fmla="*/ 2209727 h 2323145"/>
              <a:gd name="connsiteX241" fmla="*/ 1202436 w 11269336"/>
              <a:gd name="connsiteY241" fmla="*/ 2209817 h 2323145"/>
              <a:gd name="connsiteX242" fmla="*/ 1136097 w 11269336"/>
              <a:gd name="connsiteY242" fmla="*/ 2205112 h 2323145"/>
              <a:gd name="connsiteX243" fmla="*/ 988232 w 11269336"/>
              <a:gd name="connsiteY243" fmla="*/ 2235635 h 2323145"/>
              <a:gd name="connsiteX244" fmla="*/ 981959 w 11269336"/>
              <a:gd name="connsiteY244" fmla="*/ 2231607 h 2323145"/>
              <a:gd name="connsiteX245" fmla="*/ 938600 w 11269336"/>
              <a:gd name="connsiteY245" fmla="*/ 2238113 h 2323145"/>
              <a:gd name="connsiteX246" fmla="*/ 791788 w 11269336"/>
              <a:gd name="connsiteY246" fmla="*/ 2293224 h 2323145"/>
              <a:gd name="connsiteX247" fmla="*/ 706914 w 11269336"/>
              <a:gd name="connsiteY247" fmla="*/ 2305046 h 2323145"/>
              <a:gd name="connsiteX248" fmla="*/ 675971 w 11269336"/>
              <a:gd name="connsiteY248" fmla="*/ 2304030 h 2323145"/>
              <a:gd name="connsiteX249" fmla="*/ 624180 w 11269336"/>
              <a:gd name="connsiteY249" fmla="*/ 2302650 h 2323145"/>
              <a:gd name="connsiteX250" fmla="*/ 583453 w 11269336"/>
              <a:gd name="connsiteY250" fmla="*/ 2288788 h 2323145"/>
              <a:gd name="connsiteX251" fmla="*/ 540946 w 11269336"/>
              <a:gd name="connsiteY251" fmla="*/ 2292721 h 2323145"/>
              <a:gd name="connsiteX252" fmla="*/ 533680 w 11269336"/>
              <a:gd name="connsiteY252" fmla="*/ 2310233 h 2323145"/>
              <a:gd name="connsiteX253" fmla="*/ 487366 w 11269336"/>
              <a:gd name="connsiteY253" fmla="*/ 2309053 h 2323145"/>
              <a:gd name="connsiteX254" fmla="*/ 416820 w 11269336"/>
              <a:gd name="connsiteY254" fmla="*/ 2305443 h 2323145"/>
              <a:gd name="connsiteX255" fmla="*/ 376805 w 11269336"/>
              <a:gd name="connsiteY255" fmla="*/ 2307647 h 2323145"/>
              <a:gd name="connsiteX256" fmla="*/ 266777 w 11269336"/>
              <a:gd name="connsiteY256" fmla="*/ 2309012 h 2323145"/>
              <a:gd name="connsiteX257" fmla="*/ 156013 w 11269336"/>
              <a:gd name="connsiteY257" fmla="*/ 2306832 h 2323145"/>
              <a:gd name="connsiteX258" fmla="*/ 87258 w 11269336"/>
              <a:gd name="connsiteY258" fmla="*/ 2285511 h 2323145"/>
              <a:gd name="connsiteX259" fmla="*/ 23798 w 11269336"/>
              <a:gd name="connsiteY259" fmla="*/ 2281822 h 2323145"/>
              <a:gd name="connsiteX260" fmla="*/ 0 w 11269336"/>
              <a:gd name="connsiteY260" fmla="*/ 2285369 h 2323145"/>
              <a:gd name="connsiteX261" fmla="*/ 0 w 11269336"/>
              <a:gd name="connsiteY26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593061 w 11269336"/>
              <a:gd name="connsiteY142" fmla="*/ 2171597 h 2323145"/>
              <a:gd name="connsiteX143" fmla="*/ 4533444 w 11269336"/>
              <a:gd name="connsiteY143" fmla="*/ 2181200 h 2323145"/>
              <a:gd name="connsiteX144" fmla="*/ 4492832 w 11269336"/>
              <a:gd name="connsiteY144" fmla="*/ 2188033 h 2323145"/>
              <a:gd name="connsiteX145" fmla="*/ 4467257 w 11269336"/>
              <a:gd name="connsiteY145" fmla="*/ 2196121 h 2323145"/>
              <a:gd name="connsiteX146" fmla="*/ 4459937 w 11269336"/>
              <a:gd name="connsiteY146" fmla="*/ 2195182 h 2323145"/>
              <a:gd name="connsiteX147" fmla="*/ 4433312 w 11269336"/>
              <a:gd name="connsiteY147" fmla="*/ 2199004 h 2323145"/>
              <a:gd name="connsiteX148" fmla="*/ 4420601 w 11269336"/>
              <a:gd name="connsiteY148" fmla="*/ 2205158 h 2323145"/>
              <a:gd name="connsiteX149" fmla="*/ 4405765 w 11269336"/>
              <a:gd name="connsiteY149" fmla="*/ 2199902 h 2323145"/>
              <a:gd name="connsiteX150" fmla="*/ 4401354 w 11269336"/>
              <a:gd name="connsiteY150" fmla="*/ 2194745 h 2323145"/>
              <a:gd name="connsiteX151" fmla="*/ 4383151 w 11269336"/>
              <a:gd name="connsiteY151" fmla="*/ 2201140 h 2323145"/>
              <a:gd name="connsiteX152" fmla="*/ 4366646 w 11269336"/>
              <a:gd name="connsiteY152" fmla="*/ 2198564 h 2323145"/>
              <a:gd name="connsiteX153" fmla="*/ 4354009 w 11269336"/>
              <a:gd name="connsiteY153" fmla="*/ 2204984 h 2323145"/>
              <a:gd name="connsiteX154" fmla="*/ 4348284 w 11269336"/>
              <a:gd name="connsiteY154" fmla="*/ 2205270 h 2323145"/>
              <a:gd name="connsiteX155" fmla="*/ 4333906 w 11269336"/>
              <a:gd name="connsiteY155" fmla="*/ 2205251 h 2323145"/>
              <a:gd name="connsiteX156" fmla="*/ 4308819 w 11269336"/>
              <a:gd name="connsiteY156" fmla="*/ 2203822 h 2323145"/>
              <a:gd name="connsiteX157" fmla="*/ 4301210 w 11269336"/>
              <a:gd name="connsiteY157" fmla="*/ 2204456 h 2323145"/>
              <a:gd name="connsiteX158" fmla="*/ 4283095 w 11269336"/>
              <a:gd name="connsiteY158" fmla="*/ 2198177 h 2323145"/>
              <a:gd name="connsiteX159" fmla="*/ 4250119 w 11269336"/>
              <a:gd name="connsiteY159" fmla="*/ 2196342 h 2323145"/>
              <a:gd name="connsiteX160" fmla="*/ 4189203 w 11269336"/>
              <a:gd name="connsiteY160" fmla="*/ 2178994 h 2323145"/>
              <a:gd name="connsiteX161" fmla="*/ 4154035 w 11269336"/>
              <a:gd name="connsiteY161" fmla="*/ 2171950 h 2323145"/>
              <a:gd name="connsiteX162" fmla="*/ 4129569 w 11269336"/>
              <a:gd name="connsiteY162" fmla="*/ 2163850 h 2323145"/>
              <a:gd name="connsiteX163" fmla="*/ 4061250 w 11269336"/>
              <a:gd name="connsiteY163" fmla="*/ 2159236 h 2323145"/>
              <a:gd name="connsiteX164" fmla="*/ 3945480 w 11269336"/>
              <a:gd name="connsiteY164" fmla="*/ 2158279 h 2323145"/>
              <a:gd name="connsiteX165" fmla="*/ 3921468 w 11269336"/>
              <a:gd name="connsiteY165" fmla="*/ 2156588 h 2323145"/>
              <a:gd name="connsiteX166" fmla="*/ 3903348 w 11269336"/>
              <a:gd name="connsiteY166" fmla="*/ 2149220 h 2323145"/>
              <a:gd name="connsiteX167" fmla="*/ 3901342 w 11269336"/>
              <a:gd name="connsiteY167" fmla="*/ 2142355 h 2323145"/>
              <a:gd name="connsiteX168" fmla="*/ 3888539 w 11269336"/>
              <a:gd name="connsiteY168" fmla="*/ 2140476 h 2323145"/>
              <a:gd name="connsiteX169" fmla="*/ 3885662 w 11269336"/>
              <a:gd name="connsiteY169" fmla="*/ 2138740 h 2323145"/>
              <a:gd name="connsiteX170" fmla="*/ 3868627 w 11269336"/>
              <a:gd name="connsiteY170" fmla="*/ 2130023 h 2323145"/>
              <a:gd name="connsiteX171" fmla="*/ 3819177 w 11269336"/>
              <a:gd name="connsiteY171" fmla="*/ 2142111 h 2323145"/>
              <a:gd name="connsiteX172" fmla="*/ 3769100 w 11269336"/>
              <a:gd name="connsiteY172" fmla="*/ 2131731 h 2323145"/>
              <a:gd name="connsiteX173" fmla="*/ 3562752 w 11269336"/>
              <a:gd name="connsiteY173" fmla="*/ 2131785 h 2323145"/>
              <a:gd name="connsiteX174" fmla="*/ 3541402 w 11269336"/>
              <a:gd name="connsiteY174" fmla="*/ 2106821 h 2323145"/>
              <a:gd name="connsiteX175" fmla="*/ 3365341 w 11269336"/>
              <a:gd name="connsiteY175" fmla="*/ 2077638 h 2323145"/>
              <a:gd name="connsiteX176" fmla="*/ 3170922 w 11269336"/>
              <a:gd name="connsiteY176" fmla="*/ 2115957 h 2323145"/>
              <a:gd name="connsiteX177" fmla="*/ 3156256 w 11269336"/>
              <a:gd name="connsiteY177" fmla="*/ 2124773 h 2323145"/>
              <a:gd name="connsiteX178" fmla="*/ 3140298 w 11269336"/>
              <a:gd name="connsiteY178" fmla="*/ 2129182 h 2323145"/>
              <a:gd name="connsiteX179" fmla="*/ 3138514 w 11269336"/>
              <a:gd name="connsiteY179" fmla="*/ 2128069 h 2323145"/>
              <a:gd name="connsiteX180" fmla="*/ 3120467 w 11269336"/>
              <a:gd name="connsiteY180" fmla="*/ 2128281 h 2323145"/>
              <a:gd name="connsiteX181" fmla="*/ 3116175 w 11269336"/>
              <a:gd name="connsiteY181" fmla="*/ 2131633 h 2323145"/>
              <a:gd name="connsiteX182" fmla="*/ 3103685 w 11269336"/>
              <a:gd name="connsiteY182" fmla="*/ 2132814 h 2323145"/>
              <a:gd name="connsiteX183" fmla="*/ 3078794 w 11269336"/>
              <a:gd name="connsiteY183" fmla="*/ 2137935 h 2323145"/>
              <a:gd name="connsiteX184" fmla="*/ 3074407 w 11269336"/>
              <a:gd name="connsiteY184" fmla="*/ 2136274 h 2323145"/>
              <a:gd name="connsiteX185" fmla="*/ 3037285 w 11269336"/>
              <a:gd name="connsiteY185" fmla="*/ 2139919 h 2323145"/>
              <a:gd name="connsiteX186" fmla="*/ 3036901 w 11269336"/>
              <a:gd name="connsiteY186" fmla="*/ 2138726 h 2323145"/>
              <a:gd name="connsiteX187" fmla="*/ 3026996 w 11269336"/>
              <a:gd name="connsiteY187" fmla="*/ 2134322 h 2323145"/>
              <a:gd name="connsiteX188" fmla="*/ 3007772 w 11269336"/>
              <a:gd name="connsiteY188" fmla="*/ 2128742 h 2323145"/>
              <a:gd name="connsiteX189" fmla="*/ 2965030 w 11269336"/>
              <a:gd name="connsiteY189" fmla="*/ 2100494 h 2323145"/>
              <a:gd name="connsiteX190" fmla="*/ 2926342 w 11269336"/>
              <a:gd name="connsiteY190" fmla="*/ 2104155 h 2323145"/>
              <a:gd name="connsiteX191" fmla="*/ 2918608 w 11269336"/>
              <a:gd name="connsiteY191" fmla="*/ 2104215 h 2323145"/>
              <a:gd name="connsiteX192" fmla="*/ 2918475 w 11269336"/>
              <a:gd name="connsiteY192" fmla="*/ 2103937 h 2323145"/>
              <a:gd name="connsiteX193" fmla="*/ 2910360 w 11269336"/>
              <a:gd name="connsiteY193" fmla="*/ 2103444 h 2323145"/>
              <a:gd name="connsiteX194" fmla="*/ 2904507 w 11269336"/>
              <a:gd name="connsiteY194" fmla="*/ 2104326 h 2323145"/>
              <a:gd name="connsiteX195" fmla="*/ 2889503 w 11269336"/>
              <a:gd name="connsiteY195" fmla="*/ 2104443 h 2323145"/>
              <a:gd name="connsiteX196" fmla="*/ 2884480 w 11269336"/>
              <a:gd name="connsiteY196" fmla="*/ 2102626 h 2323145"/>
              <a:gd name="connsiteX197" fmla="*/ 2882689 w 11269336"/>
              <a:gd name="connsiteY197" fmla="*/ 2099228 h 2323145"/>
              <a:gd name="connsiteX198" fmla="*/ 2881291 w 11269336"/>
              <a:gd name="connsiteY198" fmla="*/ 2099618 h 2323145"/>
              <a:gd name="connsiteX199" fmla="*/ 2853979 w 11269336"/>
              <a:gd name="connsiteY199" fmla="*/ 2090388 h 2323145"/>
              <a:gd name="connsiteX200" fmla="*/ 2791790 w 11269336"/>
              <a:gd name="connsiteY200" fmla="*/ 2080332 h 2323145"/>
              <a:gd name="connsiteX201" fmla="*/ 2755844 w 11269336"/>
              <a:gd name="connsiteY201" fmla="*/ 2078874 h 2323145"/>
              <a:gd name="connsiteX202" fmla="*/ 2657742 w 11269336"/>
              <a:gd name="connsiteY202" fmla="*/ 2070179 h 2323145"/>
              <a:gd name="connsiteX203" fmla="*/ 2559549 w 11269336"/>
              <a:gd name="connsiteY203" fmla="*/ 2057873 h 2323145"/>
              <a:gd name="connsiteX204" fmla="*/ 2512054 w 11269336"/>
              <a:gd name="connsiteY204" fmla="*/ 2031671 h 2323145"/>
              <a:gd name="connsiteX205" fmla="*/ 2506437 w 11269336"/>
              <a:gd name="connsiteY205" fmla="*/ 2030918 h 2323145"/>
              <a:gd name="connsiteX206" fmla="*/ 2491752 w 11269336"/>
              <a:gd name="connsiteY206" fmla="*/ 2033906 h 2323145"/>
              <a:gd name="connsiteX207" fmla="*/ 2486338 w 11269336"/>
              <a:gd name="connsiteY207" fmla="*/ 2035862 h 2323145"/>
              <a:gd name="connsiteX208" fmla="*/ 2478186 w 11269336"/>
              <a:gd name="connsiteY208" fmla="*/ 2036953 h 2323145"/>
              <a:gd name="connsiteX209" fmla="*/ 2477950 w 11269336"/>
              <a:gd name="connsiteY209" fmla="*/ 2036715 h 2323145"/>
              <a:gd name="connsiteX210" fmla="*/ 2470381 w 11269336"/>
              <a:gd name="connsiteY210" fmla="*/ 2038256 h 2323145"/>
              <a:gd name="connsiteX211" fmla="*/ 2433781 w 11269336"/>
              <a:gd name="connsiteY211" fmla="*/ 2049140 h 2323145"/>
              <a:gd name="connsiteX212" fmla="*/ 2381172 w 11269336"/>
              <a:gd name="connsiteY212" fmla="*/ 2030645 h 2323145"/>
              <a:gd name="connsiteX213" fmla="*/ 2360198 w 11269336"/>
              <a:gd name="connsiteY213" fmla="*/ 2029059 h 2323145"/>
              <a:gd name="connsiteX214" fmla="*/ 2348815 w 11269336"/>
              <a:gd name="connsiteY214" fmla="*/ 2026798 h 2323145"/>
              <a:gd name="connsiteX215" fmla="*/ 2347988 w 11269336"/>
              <a:gd name="connsiteY215" fmla="*/ 2025745 h 2323145"/>
              <a:gd name="connsiteX216" fmla="*/ 2312920 w 11269336"/>
              <a:gd name="connsiteY216" fmla="*/ 2036311 h 2323145"/>
              <a:gd name="connsiteX217" fmla="*/ 2307986 w 11269336"/>
              <a:gd name="connsiteY217" fmla="*/ 2035583 h 2323145"/>
              <a:gd name="connsiteX218" fmla="*/ 2285481 w 11269336"/>
              <a:gd name="connsiteY218" fmla="*/ 2045197 h 2323145"/>
              <a:gd name="connsiteX219" fmla="*/ 2273666 w 11269336"/>
              <a:gd name="connsiteY219" fmla="*/ 2048710 h 2323145"/>
              <a:gd name="connsiteX220" fmla="*/ 2270719 w 11269336"/>
              <a:gd name="connsiteY220" fmla="*/ 2052702 h 2323145"/>
              <a:gd name="connsiteX221" fmla="*/ 2253080 w 11269336"/>
              <a:gd name="connsiteY221" fmla="*/ 2056363 h 2323145"/>
              <a:gd name="connsiteX222" fmla="*/ 2250906 w 11269336"/>
              <a:gd name="connsiteY222" fmla="*/ 2055654 h 2323145"/>
              <a:gd name="connsiteX223" fmla="*/ 2236905 w 11269336"/>
              <a:gd name="connsiteY223" fmla="*/ 2062882 h 2323145"/>
              <a:gd name="connsiteX224" fmla="*/ 2225830 w 11269336"/>
              <a:gd name="connsiteY224" fmla="*/ 2074027 h 2323145"/>
              <a:gd name="connsiteX225" fmla="*/ 2073776 w 11269336"/>
              <a:gd name="connsiteY225" fmla="*/ 2089244 h 2323145"/>
              <a:gd name="connsiteX226" fmla="*/ 1948256 w 11269336"/>
              <a:gd name="connsiteY226" fmla="*/ 2146616 h 2323145"/>
              <a:gd name="connsiteX227" fmla="*/ 1865582 w 11269336"/>
              <a:gd name="connsiteY227" fmla="*/ 2153738 h 2323145"/>
              <a:gd name="connsiteX228" fmla="*/ 1835210 w 11269336"/>
              <a:gd name="connsiteY228" fmla="*/ 2134244 h 2323145"/>
              <a:gd name="connsiteX229" fmla="*/ 1632661 w 11269336"/>
              <a:gd name="connsiteY229" fmla="*/ 2173882 h 2323145"/>
              <a:gd name="connsiteX230" fmla="*/ 1579590 w 11269336"/>
              <a:gd name="connsiteY230" fmla="*/ 2173680 h 2323145"/>
              <a:gd name="connsiteX231" fmla="*/ 1535601 w 11269336"/>
              <a:gd name="connsiteY231" fmla="*/ 2194590 h 2323145"/>
              <a:gd name="connsiteX232" fmla="*/ 1515594 w 11269336"/>
              <a:gd name="connsiteY232" fmla="*/ 2189622 h 2323145"/>
              <a:gd name="connsiteX233" fmla="*/ 1512113 w 11269336"/>
              <a:gd name="connsiteY233" fmla="*/ 2188534 h 2323145"/>
              <a:gd name="connsiteX234" fmla="*/ 1498838 w 11269336"/>
              <a:gd name="connsiteY234" fmla="*/ 2189213 h 2323145"/>
              <a:gd name="connsiteX235" fmla="*/ 1494279 w 11269336"/>
              <a:gd name="connsiteY235" fmla="*/ 2183112 h 2323145"/>
              <a:gd name="connsiteX236" fmla="*/ 1473714 w 11269336"/>
              <a:gd name="connsiteY236" fmla="*/ 2179625 h 2323145"/>
              <a:gd name="connsiteX237" fmla="*/ 1449503 w 11269336"/>
              <a:gd name="connsiteY237" fmla="*/ 2182633 h 2323145"/>
              <a:gd name="connsiteX238" fmla="*/ 1266687 w 11269336"/>
              <a:gd name="connsiteY238" fmla="*/ 2212688 h 2323145"/>
              <a:gd name="connsiteX239" fmla="*/ 1239614 w 11269336"/>
              <a:gd name="connsiteY239" fmla="*/ 2209727 h 2323145"/>
              <a:gd name="connsiteX240" fmla="*/ 1202436 w 11269336"/>
              <a:gd name="connsiteY240" fmla="*/ 2209817 h 2323145"/>
              <a:gd name="connsiteX241" fmla="*/ 1136097 w 11269336"/>
              <a:gd name="connsiteY241" fmla="*/ 2205112 h 2323145"/>
              <a:gd name="connsiteX242" fmla="*/ 988232 w 11269336"/>
              <a:gd name="connsiteY242" fmla="*/ 2235635 h 2323145"/>
              <a:gd name="connsiteX243" fmla="*/ 981959 w 11269336"/>
              <a:gd name="connsiteY243" fmla="*/ 2231607 h 2323145"/>
              <a:gd name="connsiteX244" fmla="*/ 938600 w 11269336"/>
              <a:gd name="connsiteY244" fmla="*/ 2238113 h 2323145"/>
              <a:gd name="connsiteX245" fmla="*/ 791788 w 11269336"/>
              <a:gd name="connsiteY245" fmla="*/ 2293224 h 2323145"/>
              <a:gd name="connsiteX246" fmla="*/ 706914 w 11269336"/>
              <a:gd name="connsiteY246" fmla="*/ 2305046 h 2323145"/>
              <a:gd name="connsiteX247" fmla="*/ 675971 w 11269336"/>
              <a:gd name="connsiteY247" fmla="*/ 2304030 h 2323145"/>
              <a:gd name="connsiteX248" fmla="*/ 624180 w 11269336"/>
              <a:gd name="connsiteY248" fmla="*/ 2302650 h 2323145"/>
              <a:gd name="connsiteX249" fmla="*/ 583453 w 11269336"/>
              <a:gd name="connsiteY249" fmla="*/ 2288788 h 2323145"/>
              <a:gd name="connsiteX250" fmla="*/ 540946 w 11269336"/>
              <a:gd name="connsiteY250" fmla="*/ 2292721 h 2323145"/>
              <a:gd name="connsiteX251" fmla="*/ 533680 w 11269336"/>
              <a:gd name="connsiteY251" fmla="*/ 2310233 h 2323145"/>
              <a:gd name="connsiteX252" fmla="*/ 487366 w 11269336"/>
              <a:gd name="connsiteY252" fmla="*/ 2309053 h 2323145"/>
              <a:gd name="connsiteX253" fmla="*/ 416820 w 11269336"/>
              <a:gd name="connsiteY253" fmla="*/ 2305443 h 2323145"/>
              <a:gd name="connsiteX254" fmla="*/ 376805 w 11269336"/>
              <a:gd name="connsiteY254" fmla="*/ 2307647 h 2323145"/>
              <a:gd name="connsiteX255" fmla="*/ 266777 w 11269336"/>
              <a:gd name="connsiteY255" fmla="*/ 2309012 h 2323145"/>
              <a:gd name="connsiteX256" fmla="*/ 156013 w 11269336"/>
              <a:gd name="connsiteY256" fmla="*/ 2306832 h 2323145"/>
              <a:gd name="connsiteX257" fmla="*/ 87258 w 11269336"/>
              <a:gd name="connsiteY257" fmla="*/ 2285511 h 2323145"/>
              <a:gd name="connsiteX258" fmla="*/ 23798 w 11269336"/>
              <a:gd name="connsiteY258" fmla="*/ 2281822 h 2323145"/>
              <a:gd name="connsiteX259" fmla="*/ 0 w 11269336"/>
              <a:gd name="connsiteY259" fmla="*/ 2285369 h 2323145"/>
              <a:gd name="connsiteX260" fmla="*/ 0 w 11269336"/>
              <a:gd name="connsiteY260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593061 w 11269336"/>
              <a:gd name="connsiteY141" fmla="*/ 2171597 h 2323145"/>
              <a:gd name="connsiteX142" fmla="*/ 4533444 w 11269336"/>
              <a:gd name="connsiteY142" fmla="*/ 2181200 h 2323145"/>
              <a:gd name="connsiteX143" fmla="*/ 4492832 w 11269336"/>
              <a:gd name="connsiteY143" fmla="*/ 2188033 h 2323145"/>
              <a:gd name="connsiteX144" fmla="*/ 4467257 w 11269336"/>
              <a:gd name="connsiteY144" fmla="*/ 2196121 h 2323145"/>
              <a:gd name="connsiteX145" fmla="*/ 4459937 w 11269336"/>
              <a:gd name="connsiteY145" fmla="*/ 2195182 h 2323145"/>
              <a:gd name="connsiteX146" fmla="*/ 4433312 w 11269336"/>
              <a:gd name="connsiteY146" fmla="*/ 2199004 h 2323145"/>
              <a:gd name="connsiteX147" fmla="*/ 4420601 w 11269336"/>
              <a:gd name="connsiteY147" fmla="*/ 2205158 h 2323145"/>
              <a:gd name="connsiteX148" fmla="*/ 4405765 w 11269336"/>
              <a:gd name="connsiteY148" fmla="*/ 2199902 h 2323145"/>
              <a:gd name="connsiteX149" fmla="*/ 4401354 w 11269336"/>
              <a:gd name="connsiteY149" fmla="*/ 2194745 h 2323145"/>
              <a:gd name="connsiteX150" fmla="*/ 4383151 w 11269336"/>
              <a:gd name="connsiteY150" fmla="*/ 2201140 h 2323145"/>
              <a:gd name="connsiteX151" fmla="*/ 4366646 w 11269336"/>
              <a:gd name="connsiteY151" fmla="*/ 2198564 h 2323145"/>
              <a:gd name="connsiteX152" fmla="*/ 4354009 w 11269336"/>
              <a:gd name="connsiteY152" fmla="*/ 2204984 h 2323145"/>
              <a:gd name="connsiteX153" fmla="*/ 4348284 w 11269336"/>
              <a:gd name="connsiteY153" fmla="*/ 2205270 h 2323145"/>
              <a:gd name="connsiteX154" fmla="*/ 4333906 w 11269336"/>
              <a:gd name="connsiteY154" fmla="*/ 2205251 h 2323145"/>
              <a:gd name="connsiteX155" fmla="*/ 4308819 w 11269336"/>
              <a:gd name="connsiteY155" fmla="*/ 2203822 h 2323145"/>
              <a:gd name="connsiteX156" fmla="*/ 4301210 w 11269336"/>
              <a:gd name="connsiteY156" fmla="*/ 2204456 h 2323145"/>
              <a:gd name="connsiteX157" fmla="*/ 4283095 w 11269336"/>
              <a:gd name="connsiteY157" fmla="*/ 2198177 h 2323145"/>
              <a:gd name="connsiteX158" fmla="*/ 4250119 w 11269336"/>
              <a:gd name="connsiteY158" fmla="*/ 2196342 h 2323145"/>
              <a:gd name="connsiteX159" fmla="*/ 4189203 w 11269336"/>
              <a:gd name="connsiteY159" fmla="*/ 2178994 h 2323145"/>
              <a:gd name="connsiteX160" fmla="*/ 4154035 w 11269336"/>
              <a:gd name="connsiteY160" fmla="*/ 2171950 h 2323145"/>
              <a:gd name="connsiteX161" fmla="*/ 4129569 w 11269336"/>
              <a:gd name="connsiteY161" fmla="*/ 2163850 h 2323145"/>
              <a:gd name="connsiteX162" fmla="*/ 4061250 w 11269336"/>
              <a:gd name="connsiteY162" fmla="*/ 2159236 h 2323145"/>
              <a:gd name="connsiteX163" fmla="*/ 3945480 w 11269336"/>
              <a:gd name="connsiteY163" fmla="*/ 2158279 h 2323145"/>
              <a:gd name="connsiteX164" fmla="*/ 3921468 w 11269336"/>
              <a:gd name="connsiteY164" fmla="*/ 2156588 h 2323145"/>
              <a:gd name="connsiteX165" fmla="*/ 3903348 w 11269336"/>
              <a:gd name="connsiteY165" fmla="*/ 2149220 h 2323145"/>
              <a:gd name="connsiteX166" fmla="*/ 3901342 w 11269336"/>
              <a:gd name="connsiteY166" fmla="*/ 2142355 h 2323145"/>
              <a:gd name="connsiteX167" fmla="*/ 3888539 w 11269336"/>
              <a:gd name="connsiteY167" fmla="*/ 2140476 h 2323145"/>
              <a:gd name="connsiteX168" fmla="*/ 3885662 w 11269336"/>
              <a:gd name="connsiteY168" fmla="*/ 2138740 h 2323145"/>
              <a:gd name="connsiteX169" fmla="*/ 3868627 w 11269336"/>
              <a:gd name="connsiteY169" fmla="*/ 2130023 h 2323145"/>
              <a:gd name="connsiteX170" fmla="*/ 3819177 w 11269336"/>
              <a:gd name="connsiteY170" fmla="*/ 2142111 h 2323145"/>
              <a:gd name="connsiteX171" fmla="*/ 3769100 w 11269336"/>
              <a:gd name="connsiteY171" fmla="*/ 2131731 h 2323145"/>
              <a:gd name="connsiteX172" fmla="*/ 3562752 w 11269336"/>
              <a:gd name="connsiteY172" fmla="*/ 2131785 h 2323145"/>
              <a:gd name="connsiteX173" fmla="*/ 3541402 w 11269336"/>
              <a:gd name="connsiteY173" fmla="*/ 2106821 h 2323145"/>
              <a:gd name="connsiteX174" fmla="*/ 3365341 w 11269336"/>
              <a:gd name="connsiteY174" fmla="*/ 2077638 h 2323145"/>
              <a:gd name="connsiteX175" fmla="*/ 3170922 w 11269336"/>
              <a:gd name="connsiteY175" fmla="*/ 2115957 h 2323145"/>
              <a:gd name="connsiteX176" fmla="*/ 3156256 w 11269336"/>
              <a:gd name="connsiteY176" fmla="*/ 2124773 h 2323145"/>
              <a:gd name="connsiteX177" fmla="*/ 3140298 w 11269336"/>
              <a:gd name="connsiteY177" fmla="*/ 2129182 h 2323145"/>
              <a:gd name="connsiteX178" fmla="*/ 3138514 w 11269336"/>
              <a:gd name="connsiteY178" fmla="*/ 2128069 h 2323145"/>
              <a:gd name="connsiteX179" fmla="*/ 3120467 w 11269336"/>
              <a:gd name="connsiteY179" fmla="*/ 2128281 h 2323145"/>
              <a:gd name="connsiteX180" fmla="*/ 3116175 w 11269336"/>
              <a:gd name="connsiteY180" fmla="*/ 2131633 h 2323145"/>
              <a:gd name="connsiteX181" fmla="*/ 3103685 w 11269336"/>
              <a:gd name="connsiteY181" fmla="*/ 2132814 h 2323145"/>
              <a:gd name="connsiteX182" fmla="*/ 3078794 w 11269336"/>
              <a:gd name="connsiteY182" fmla="*/ 2137935 h 2323145"/>
              <a:gd name="connsiteX183" fmla="*/ 3074407 w 11269336"/>
              <a:gd name="connsiteY183" fmla="*/ 2136274 h 2323145"/>
              <a:gd name="connsiteX184" fmla="*/ 3037285 w 11269336"/>
              <a:gd name="connsiteY184" fmla="*/ 2139919 h 2323145"/>
              <a:gd name="connsiteX185" fmla="*/ 3036901 w 11269336"/>
              <a:gd name="connsiteY185" fmla="*/ 2138726 h 2323145"/>
              <a:gd name="connsiteX186" fmla="*/ 3026996 w 11269336"/>
              <a:gd name="connsiteY186" fmla="*/ 2134322 h 2323145"/>
              <a:gd name="connsiteX187" fmla="*/ 3007772 w 11269336"/>
              <a:gd name="connsiteY187" fmla="*/ 2128742 h 2323145"/>
              <a:gd name="connsiteX188" fmla="*/ 2965030 w 11269336"/>
              <a:gd name="connsiteY188" fmla="*/ 2100494 h 2323145"/>
              <a:gd name="connsiteX189" fmla="*/ 2926342 w 11269336"/>
              <a:gd name="connsiteY189" fmla="*/ 2104155 h 2323145"/>
              <a:gd name="connsiteX190" fmla="*/ 2918608 w 11269336"/>
              <a:gd name="connsiteY190" fmla="*/ 2104215 h 2323145"/>
              <a:gd name="connsiteX191" fmla="*/ 2918475 w 11269336"/>
              <a:gd name="connsiteY191" fmla="*/ 2103937 h 2323145"/>
              <a:gd name="connsiteX192" fmla="*/ 2910360 w 11269336"/>
              <a:gd name="connsiteY192" fmla="*/ 2103444 h 2323145"/>
              <a:gd name="connsiteX193" fmla="*/ 2904507 w 11269336"/>
              <a:gd name="connsiteY193" fmla="*/ 2104326 h 2323145"/>
              <a:gd name="connsiteX194" fmla="*/ 2889503 w 11269336"/>
              <a:gd name="connsiteY194" fmla="*/ 2104443 h 2323145"/>
              <a:gd name="connsiteX195" fmla="*/ 2884480 w 11269336"/>
              <a:gd name="connsiteY195" fmla="*/ 2102626 h 2323145"/>
              <a:gd name="connsiteX196" fmla="*/ 2882689 w 11269336"/>
              <a:gd name="connsiteY196" fmla="*/ 2099228 h 2323145"/>
              <a:gd name="connsiteX197" fmla="*/ 2881291 w 11269336"/>
              <a:gd name="connsiteY197" fmla="*/ 2099618 h 2323145"/>
              <a:gd name="connsiteX198" fmla="*/ 2853979 w 11269336"/>
              <a:gd name="connsiteY198" fmla="*/ 2090388 h 2323145"/>
              <a:gd name="connsiteX199" fmla="*/ 2791790 w 11269336"/>
              <a:gd name="connsiteY199" fmla="*/ 2080332 h 2323145"/>
              <a:gd name="connsiteX200" fmla="*/ 2755844 w 11269336"/>
              <a:gd name="connsiteY200" fmla="*/ 2078874 h 2323145"/>
              <a:gd name="connsiteX201" fmla="*/ 2657742 w 11269336"/>
              <a:gd name="connsiteY201" fmla="*/ 2070179 h 2323145"/>
              <a:gd name="connsiteX202" fmla="*/ 2559549 w 11269336"/>
              <a:gd name="connsiteY202" fmla="*/ 2057873 h 2323145"/>
              <a:gd name="connsiteX203" fmla="*/ 2512054 w 11269336"/>
              <a:gd name="connsiteY203" fmla="*/ 2031671 h 2323145"/>
              <a:gd name="connsiteX204" fmla="*/ 2506437 w 11269336"/>
              <a:gd name="connsiteY204" fmla="*/ 2030918 h 2323145"/>
              <a:gd name="connsiteX205" fmla="*/ 2491752 w 11269336"/>
              <a:gd name="connsiteY205" fmla="*/ 2033906 h 2323145"/>
              <a:gd name="connsiteX206" fmla="*/ 2486338 w 11269336"/>
              <a:gd name="connsiteY206" fmla="*/ 2035862 h 2323145"/>
              <a:gd name="connsiteX207" fmla="*/ 2478186 w 11269336"/>
              <a:gd name="connsiteY207" fmla="*/ 2036953 h 2323145"/>
              <a:gd name="connsiteX208" fmla="*/ 2477950 w 11269336"/>
              <a:gd name="connsiteY208" fmla="*/ 2036715 h 2323145"/>
              <a:gd name="connsiteX209" fmla="*/ 2470381 w 11269336"/>
              <a:gd name="connsiteY209" fmla="*/ 2038256 h 2323145"/>
              <a:gd name="connsiteX210" fmla="*/ 2433781 w 11269336"/>
              <a:gd name="connsiteY210" fmla="*/ 2049140 h 2323145"/>
              <a:gd name="connsiteX211" fmla="*/ 2381172 w 11269336"/>
              <a:gd name="connsiteY211" fmla="*/ 2030645 h 2323145"/>
              <a:gd name="connsiteX212" fmla="*/ 2360198 w 11269336"/>
              <a:gd name="connsiteY212" fmla="*/ 2029059 h 2323145"/>
              <a:gd name="connsiteX213" fmla="*/ 2348815 w 11269336"/>
              <a:gd name="connsiteY213" fmla="*/ 2026798 h 2323145"/>
              <a:gd name="connsiteX214" fmla="*/ 2347988 w 11269336"/>
              <a:gd name="connsiteY214" fmla="*/ 2025745 h 2323145"/>
              <a:gd name="connsiteX215" fmla="*/ 2312920 w 11269336"/>
              <a:gd name="connsiteY215" fmla="*/ 2036311 h 2323145"/>
              <a:gd name="connsiteX216" fmla="*/ 2307986 w 11269336"/>
              <a:gd name="connsiteY216" fmla="*/ 2035583 h 2323145"/>
              <a:gd name="connsiteX217" fmla="*/ 2285481 w 11269336"/>
              <a:gd name="connsiteY217" fmla="*/ 2045197 h 2323145"/>
              <a:gd name="connsiteX218" fmla="*/ 2273666 w 11269336"/>
              <a:gd name="connsiteY218" fmla="*/ 2048710 h 2323145"/>
              <a:gd name="connsiteX219" fmla="*/ 2270719 w 11269336"/>
              <a:gd name="connsiteY219" fmla="*/ 2052702 h 2323145"/>
              <a:gd name="connsiteX220" fmla="*/ 2253080 w 11269336"/>
              <a:gd name="connsiteY220" fmla="*/ 2056363 h 2323145"/>
              <a:gd name="connsiteX221" fmla="*/ 2250906 w 11269336"/>
              <a:gd name="connsiteY221" fmla="*/ 2055654 h 2323145"/>
              <a:gd name="connsiteX222" fmla="*/ 2236905 w 11269336"/>
              <a:gd name="connsiteY222" fmla="*/ 2062882 h 2323145"/>
              <a:gd name="connsiteX223" fmla="*/ 2225830 w 11269336"/>
              <a:gd name="connsiteY223" fmla="*/ 2074027 h 2323145"/>
              <a:gd name="connsiteX224" fmla="*/ 2073776 w 11269336"/>
              <a:gd name="connsiteY224" fmla="*/ 2089244 h 2323145"/>
              <a:gd name="connsiteX225" fmla="*/ 1948256 w 11269336"/>
              <a:gd name="connsiteY225" fmla="*/ 2146616 h 2323145"/>
              <a:gd name="connsiteX226" fmla="*/ 1865582 w 11269336"/>
              <a:gd name="connsiteY226" fmla="*/ 2153738 h 2323145"/>
              <a:gd name="connsiteX227" fmla="*/ 1835210 w 11269336"/>
              <a:gd name="connsiteY227" fmla="*/ 2134244 h 2323145"/>
              <a:gd name="connsiteX228" fmla="*/ 1632661 w 11269336"/>
              <a:gd name="connsiteY228" fmla="*/ 2173882 h 2323145"/>
              <a:gd name="connsiteX229" fmla="*/ 1579590 w 11269336"/>
              <a:gd name="connsiteY229" fmla="*/ 2173680 h 2323145"/>
              <a:gd name="connsiteX230" fmla="*/ 1535601 w 11269336"/>
              <a:gd name="connsiteY230" fmla="*/ 2194590 h 2323145"/>
              <a:gd name="connsiteX231" fmla="*/ 1515594 w 11269336"/>
              <a:gd name="connsiteY231" fmla="*/ 2189622 h 2323145"/>
              <a:gd name="connsiteX232" fmla="*/ 1512113 w 11269336"/>
              <a:gd name="connsiteY232" fmla="*/ 2188534 h 2323145"/>
              <a:gd name="connsiteX233" fmla="*/ 1498838 w 11269336"/>
              <a:gd name="connsiteY233" fmla="*/ 2189213 h 2323145"/>
              <a:gd name="connsiteX234" fmla="*/ 1494279 w 11269336"/>
              <a:gd name="connsiteY234" fmla="*/ 2183112 h 2323145"/>
              <a:gd name="connsiteX235" fmla="*/ 1473714 w 11269336"/>
              <a:gd name="connsiteY235" fmla="*/ 2179625 h 2323145"/>
              <a:gd name="connsiteX236" fmla="*/ 1449503 w 11269336"/>
              <a:gd name="connsiteY236" fmla="*/ 2182633 h 2323145"/>
              <a:gd name="connsiteX237" fmla="*/ 1266687 w 11269336"/>
              <a:gd name="connsiteY237" fmla="*/ 2212688 h 2323145"/>
              <a:gd name="connsiteX238" fmla="*/ 1239614 w 11269336"/>
              <a:gd name="connsiteY238" fmla="*/ 2209727 h 2323145"/>
              <a:gd name="connsiteX239" fmla="*/ 1202436 w 11269336"/>
              <a:gd name="connsiteY239" fmla="*/ 2209817 h 2323145"/>
              <a:gd name="connsiteX240" fmla="*/ 1136097 w 11269336"/>
              <a:gd name="connsiteY240" fmla="*/ 2205112 h 2323145"/>
              <a:gd name="connsiteX241" fmla="*/ 988232 w 11269336"/>
              <a:gd name="connsiteY241" fmla="*/ 2235635 h 2323145"/>
              <a:gd name="connsiteX242" fmla="*/ 981959 w 11269336"/>
              <a:gd name="connsiteY242" fmla="*/ 2231607 h 2323145"/>
              <a:gd name="connsiteX243" fmla="*/ 938600 w 11269336"/>
              <a:gd name="connsiteY243" fmla="*/ 2238113 h 2323145"/>
              <a:gd name="connsiteX244" fmla="*/ 791788 w 11269336"/>
              <a:gd name="connsiteY244" fmla="*/ 2293224 h 2323145"/>
              <a:gd name="connsiteX245" fmla="*/ 706914 w 11269336"/>
              <a:gd name="connsiteY245" fmla="*/ 2305046 h 2323145"/>
              <a:gd name="connsiteX246" fmla="*/ 675971 w 11269336"/>
              <a:gd name="connsiteY246" fmla="*/ 2304030 h 2323145"/>
              <a:gd name="connsiteX247" fmla="*/ 624180 w 11269336"/>
              <a:gd name="connsiteY247" fmla="*/ 2302650 h 2323145"/>
              <a:gd name="connsiteX248" fmla="*/ 583453 w 11269336"/>
              <a:gd name="connsiteY248" fmla="*/ 2288788 h 2323145"/>
              <a:gd name="connsiteX249" fmla="*/ 540946 w 11269336"/>
              <a:gd name="connsiteY249" fmla="*/ 2292721 h 2323145"/>
              <a:gd name="connsiteX250" fmla="*/ 533680 w 11269336"/>
              <a:gd name="connsiteY250" fmla="*/ 2310233 h 2323145"/>
              <a:gd name="connsiteX251" fmla="*/ 487366 w 11269336"/>
              <a:gd name="connsiteY251" fmla="*/ 2309053 h 2323145"/>
              <a:gd name="connsiteX252" fmla="*/ 416820 w 11269336"/>
              <a:gd name="connsiteY252" fmla="*/ 2305443 h 2323145"/>
              <a:gd name="connsiteX253" fmla="*/ 376805 w 11269336"/>
              <a:gd name="connsiteY253" fmla="*/ 2307647 h 2323145"/>
              <a:gd name="connsiteX254" fmla="*/ 266777 w 11269336"/>
              <a:gd name="connsiteY254" fmla="*/ 2309012 h 2323145"/>
              <a:gd name="connsiteX255" fmla="*/ 156013 w 11269336"/>
              <a:gd name="connsiteY255" fmla="*/ 2306832 h 2323145"/>
              <a:gd name="connsiteX256" fmla="*/ 87258 w 11269336"/>
              <a:gd name="connsiteY256" fmla="*/ 2285511 h 2323145"/>
              <a:gd name="connsiteX257" fmla="*/ 23798 w 11269336"/>
              <a:gd name="connsiteY257" fmla="*/ 2281822 h 2323145"/>
              <a:gd name="connsiteX258" fmla="*/ 0 w 11269336"/>
              <a:gd name="connsiteY258" fmla="*/ 2285369 h 2323145"/>
              <a:gd name="connsiteX259" fmla="*/ 0 w 11269336"/>
              <a:gd name="connsiteY259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20601 w 11269336"/>
              <a:gd name="connsiteY146" fmla="*/ 2205158 h 2323145"/>
              <a:gd name="connsiteX147" fmla="*/ 4405765 w 11269336"/>
              <a:gd name="connsiteY147" fmla="*/ 2199902 h 2323145"/>
              <a:gd name="connsiteX148" fmla="*/ 4401354 w 11269336"/>
              <a:gd name="connsiteY148" fmla="*/ 2194745 h 2323145"/>
              <a:gd name="connsiteX149" fmla="*/ 4383151 w 11269336"/>
              <a:gd name="connsiteY149" fmla="*/ 2201140 h 2323145"/>
              <a:gd name="connsiteX150" fmla="*/ 4366646 w 11269336"/>
              <a:gd name="connsiteY150" fmla="*/ 2198564 h 2323145"/>
              <a:gd name="connsiteX151" fmla="*/ 4354009 w 11269336"/>
              <a:gd name="connsiteY151" fmla="*/ 2204984 h 2323145"/>
              <a:gd name="connsiteX152" fmla="*/ 4348284 w 11269336"/>
              <a:gd name="connsiteY152" fmla="*/ 2205270 h 2323145"/>
              <a:gd name="connsiteX153" fmla="*/ 4333906 w 11269336"/>
              <a:gd name="connsiteY153" fmla="*/ 2205251 h 2323145"/>
              <a:gd name="connsiteX154" fmla="*/ 4308819 w 11269336"/>
              <a:gd name="connsiteY154" fmla="*/ 2203822 h 2323145"/>
              <a:gd name="connsiteX155" fmla="*/ 4301210 w 11269336"/>
              <a:gd name="connsiteY155" fmla="*/ 2204456 h 2323145"/>
              <a:gd name="connsiteX156" fmla="*/ 4283095 w 11269336"/>
              <a:gd name="connsiteY156" fmla="*/ 2198177 h 2323145"/>
              <a:gd name="connsiteX157" fmla="*/ 4250119 w 11269336"/>
              <a:gd name="connsiteY157" fmla="*/ 2196342 h 2323145"/>
              <a:gd name="connsiteX158" fmla="*/ 4189203 w 11269336"/>
              <a:gd name="connsiteY158" fmla="*/ 2178994 h 2323145"/>
              <a:gd name="connsiteX159" fmla="*/ 4154035 w 11269336"/>
              <a:gd name="connsiteY159" fmla="*/ 2171950 h 2323145"/>
              <a:gd name="connsiteX160" fmla="*/ 4129569 w 11269336"/>
              <a:gd name="connsiteY160" fmla="*/ 2163850 h 2323145"/>
              <a:gd name="connsiteX161" fmla="*/ 4061250 w 11269336"/>
              <a:gd name="connsiteY161" fmla="*/ 2159236 h 2323145"/>
              <a:gd name="connsiteX162" fmla="*/ 3945480 w 11269336"/>
              <a:gd name="connsiteY162" fmla="*/ 2158279 h 2323145"/>
              <a:gd name="connsiteX163" fmla="*/ 3921468 w 11269336"/>
              <a:gd name="connsiteY163" fmla="*/ 2156588 h 2323145"/>
              <a:gd name="connsiteX164" fmla="*/ 3903348 w 11269336"/>
              <a:gd name="connsiteY164" fmla="*/ 2149220 h 2323145"/>
              <a:gd name="connsiteX165" fmla="*/ 3901342 w 11269336"/>
              <a:gd name="connsiteY165" fmla="*/ 2142355 h 2323145"/>
              <a:gd name="connsiteX166" fmla="*/ 3888539 w 11269336"/>
              <a:gd name="connsiteY166" fmla="*/ 2140476 h 2323145"/>
              <a:gd name="connsiteX167" fmla="*/ 3885662 w 11269336"/>
              <a:gd name="connsiteY167" fmla="*/ 2138740 h 2323145"/>
              <a:gd name="connsiteX168" fmla="*/ 3868627 w 11269336"/>
              <a:gd name="connsiteY168" fmla="*/ 2130023 h 2323145"/>
              <a:gd name="connsiteX169" fmla="*/ 3819177 w 11269336"/>
              <a:gd name="connsiteY169" fmla="*/ 2142111 h 2323145"/>
              <a:gd name="connsiteX170" fmla="*/ 3769100 w 11269336"/>
              <a:gd name="connsiteY170" fmla="*/ 2131731 h 2323145"/>
              <a:gd name="connsiteX171" fmla="*/ 3562752 w 11269336"/>
              <a:gd name="connsiteY171" fmla="*/ 2131785 h 2323145"/>
              <a:gd name="connsiteX172" fmla="*/ 3541402 w 11269336"/>
              <a:gd name="connsiteY172" fmla="*/ 2106821 h 2323145"/>
              <a:gd name="connsiteX173" fmla="*/ 3365341 w 11269336"/>
              <a:gd name="connsiteY173" fmla="*/ 2077638 h 2323145"/>
              <a:gd name="connsiteX174" fmla="*/ 3170922 w 11269336"/>
              <a:gd name="connsiteY174" fmla="*/ 2115957 h 2323145"/>
              <a:gd name="connsiteX175" fmla="*/ 3156256 w 11269336"/>
              <a:gd name="connsiteY175" fmla="*/ 2124773 h 2323145"/>
              <a:gd name="connsiteX176" fmla="*/ 3140298 w 11269336"/>
              <a:gd name="connsiteY176" fmla="*/ 2129182 h 2323145"/>
              <a:gd name="connsiteX177" fmla="*/ 3138514 w 11269336"/>
              <a:gd name="connsiteY177" fmla="*/ 2128069 h 2323145"/>
              <a:gd name="connsiteX178" fmla="*/ 3120467 w 11269336"/>
              <a:gd name="connsiteY178" fmla="*/ 2128281 h 2323145"/>
              <a:gd name="connsiteX179" fmla="*/ 3116175 w 11269336"/>
              <a:gd name="connsiteY179" fmla="*/ 2131633 h 2323145"/>
              <a:gd name="connsiteX180" fmla="*/ 3103685 w 11269336"/>
              <a:gd name="connsiteY180" fmla="*/ 2132814 h 2323145"/>
              <a:gd name="connsiteX181" fmla="*/ 3078794 w 11269336"/>
              <a:gd name="connsiteY181" fmla="*/ 2137935 h 2323145"/>
              <a:gd name="connsiteX182" fmla="*/ 3074407 w 11269336"/>
              <a:gd name="connsiteY182" fmla="*/ 2136274 h 2323145"/>
              <a:gd name="connsiteX183" fmla="*/ 3037285 w 11269336"/>
              <a:gd name="connsiteY183" fmla="*/ 2139919 h 2323145"/>
              <a:gd name="connsiteX184" fmla="*/ 3036901 w 11269336"/>
              <a:gd name="connsiteY184" fmla="*/ 2138726 h 2323145"/>
              <a:gd name="connsiteX185" fmla="*/ 3026996 w 11269336"/>
              <a:gd name="connsiteY185" fmla="*/ 2134322 h 2323145"/>
              <a:gd name="connsiteX186" fmla="*/ 3007772 w 11269336"/>
              <a:gd name="connsiteY186" fmla="*/ 2128742 h 2323145"/>
              <a:gd name="connsiteX187" fmla="*/ 2965030 w 11269336"/>
              <a:gd name="connsiteY187" fmla="*/ 2100494 h 2323145"/>
              <a:gd name="connsiteX188" fmla="*/ 2926342 w 11269336"/>
              <a:gd name="connsiteY188" fmla="*/ 2104155 h 2323145"/>
              <a:gd name="connsiteX189" fmla="*/ 2918608 w 11269336"/>
              <a:gd name="connsiteY189" fmla="*/ 2104215 h 2323145"/>
              <a:gd name="connsiteX190" fmla="*/ 2918475 w 11269336"/>
              <a:gd name="connsiteY190" fmla="*/ 2103937 h 2323145"/>
              <a:gd name="connsiteX191" fmla="*/ 2910360 w 11269336"/>
              <a:gd name="connsiteY191" fmla="*/ 2103444 h 2323145"/>
              <a:gd name="connsiteX192" fmla="*/ 2904507 w 11269336"/>
              <a:gd name="connsiteY192" fmla="*/ 2104326 h 2323145"/>
              <a:gd name="connsiteX193" fmla="*/ 2889503 w 11269336"/>
              <a:gd name="connsiteY193" fmla="*/ 2104443 h 2323145"/>
              <a:gd name="connsiteX194" fmla="*/ 2884480 w 11269336"/>
              <a:gd name="connsiteY194" fmla="*/ 2102626 h 2323145"/>
              <a:gd name="connsiteX195" fmla="*/ 2882689 w 11269336"/>
              <a:gd name="connsiteY195" fmla="*/ 2099228 h 2323145"/>
              <a:gd name="connsiteX196" fmla="*/ 2881291 w 11269336"/>
              <a:gd name="connsiteY196" fmla="*/ 2099618 h 2323145"/>
              <a:gd name="connsiteX197" fmla="*/ 2853979 w 11269336"/>
              <a:gd name="connsiteY197" fmla="*/ 2090388 h 2323145"/>
              <a:gd name="connsiteX198" fmla="*/ 2791790 w 11269336"/>
              <a:gd name="connsiteY198" fmla="*/ 2080332 h 2323145"/>
              <a:gd name="connsiteX199" fmla="*/ 2755844 w 11269336"/>
              <a:gd name="connsiteY199" fmla="*/ 2078874 h 2323145"/>
              <a:gd name="connsiteX200" fmla="*/ 2657742 w 11269336"/>
              <a:gd name="connsiteY200" fmla="*/ 2070179 h 2323145"/>
              <a:gd name="connsiteX201" fmla="*/ 2559549 w 11269336"/>
              <a:gd name="connsiteY201" fmla="*/ 2057873 h 2323145"/>
              <a:gd name="connsiteX202" fmla="*/ 2512054 w 11269336"/>
              <a:gd name="connsiteY202" fmla="*/ 2031671 h 2323145"/>
              <a:gd name="connsiteX203" fmla="*/ 2506437 w 11269336"/>
              <a:gd name="connsiteY203" fmla="*/ 2030918 h 2323145"/>
              <a:gd name="connsiteX204" fmla="*/ 2491752 w 11269336"/>
              <a:gd name="connsiteY204" fmla="*/ 2033906 h 2323145"/>
              <a:gd name="connsiteX205" fmla="*/ 2486338 w 11269336"/>
              <a:gd name="connsiteY205" fmla="*/ 2035862 h 2323145"/>
              <a:gd name="connsiteX206" fmla="*/ 2478186 w 11269336"/>
              <a:gd name="connsiteY206" fmla="*/ 2036953 h 2323145"/>
              <a:gd name="connsiteX207" fmla="*/ 2477950 w 11269336"/>
              <a:gd name="connsiteY207" fmla="*/ 2036715 h 2323145"/>
              <a:gd name="connsiteX208" fmla="*/ 2470381 w 11269336"/>
              <a:gd name="connsiteY208" fmla="*/ 2038256 h 2323145"/>
              <a:gd name="connsiteX209" fmla="*/ 2433781 w 11269336"/>
              <a:gd name="connsiteY209" fmla="*/ 2049140 h 2323145"/>
              <a:gd name="connsiteX210" fmla="*/ 2381172 w 11269336"/>
              <a:gd name="connsiteY210" fmla="*/ 2030645 h 2323145"/>
              <a:gd name="connsiteX211" fmla="*/ 2360198 w 11269336"/>
              <a:gd name="connsiteY211" fmla="*/ 2029059 h 2323145"/>
              <a:gd name="connsiteX212" fmla="*/ 2348815 w 11269336"/>
              <a:gd name="connsiteY212" fmla="*/ 2026798 h 2323145"/>
              <a:gd name="connsiteX213" fmla="*/ 2347988 w 11269336"/>
              <a:gd name="connsiteY213" fmla="*/ 2025745 h 2323145"/>
              <a:gd name="connsiteX214" fmla="*/ 2312920 w 11269336"/>
              <a:gd name="connsiteY214" fmla="*/ 2036311 h 2323145"/>
              <a:gd name="connsiteX215" fmla="*/ 2307986 w 11269336"/>
              <a:gd name="connsiteY215" fmla="*/ 2035583 h 2323145"/>
              <a:gd name="connsiteX216" fmla="*/ 2285481 w 11269336"/>
              <a:gd name="connsiteY216" fmla="*/ 2045197 h 2323145"/>
              <a:gd name="connsiteX217" fmla="*/ 2273666 w 11269336"/>
              <a:gd name="connsiteY217" fmla="*/ 2048710 h 2323145"/>
              <a:gd name="connsiteX218" fmla="*/ 2270719 w 11269336"/>
              <a:gd name="connsiteY218" fmla="*/ 2052702 h 2323145"/>
              <a:gd name="connsiteX219" fmla="*/ 2253080 w 11269336"/>
              <a:gd name="connsiteY219" fmla="*/ 2056363 h 2323145"/>
              <a:gd name="connsiteX220" fmla="*/ 2250906 w 11269336"/>
              <a:gd name="connsiteY220" fmla="*/ 2055654 h 2323145"/>
              <a:gd name="connsiteX221" fmla="*/ 2236905 w 11269336"/>
              <a:gd name="connsiteY221" fmla="*/ 2062882 h 2323145"/>
              <a:gd name="connsiteX222" fmla="*/ 2225830 w 11269336"/>
              <a:gd name="connsiteY222" fmla="*/ 2074027 h 2323145"/>
              <a:gd name="connsiteX223" fmla="*/ 2073776 w 11269336"/>
              <a:gd name="connsiteY223" fmla="*/ 2089244 h 2323145"/>
              <a:gd name="connsiteX224" fmla="*/ 1948256 w 11269336"/>
              <a:gd name="connsiteY224" fmla="*/ 2146616 h 2323145"/>
              <a:gd name="connsiteX225" fmla="*/ 1865582 w 11269336"/>
              <a:gd name="connsiteY225" fmla="*/ 2153738 h 2323145"/>
              <a:gd name="connsiteX226" fmla="*/ 1835210 w 11269336"/>
              <a:gd name="connsiteY226" fmla="*/ 2134244 h 2323145"/>
              <a:gd name="connsiteX227" fmla="*/ 1632661 w 11269336"/>
              <a:gd name="connsiteY227" fmla="*/ 2173882 h 2323145"/>
              <a:gd name="connsiteX228" fmla="*/ 1579590 w 11269336"/>
              <a:gd name="connsiteY228" fmla="*/ 2173680 h 2323145"/>
              <a:gd name="connsiteX229" fmla="*/ 1535601 w 11269336"/>
              <a:gd name="connsiteY229" fmla="*/ 2194590 h 2323145"/>
              <a:gd name="connsiteX230" fmla="*/ 1515594 w 11269336"/>
              <a:gd name="connsiteY230" fmla="*/ 2189622 h 2323145"/>
              <a:gd name="connsiteX231" fmla="*/ 1512113 w 11269336"/>
              <a:gd name="connsiteY231" fmla="*/ 2188534 h 2323145"/>
              <a:gd name="connsiteX232" fmla="*/ 1498838 w 11269336"/>
              <a:gd name="connsiteY232" fmla="*/ 2189213 h 2323145"/>
              <a:gd name="connsiteX233" fmla="*/ 1494279 w 11269336"/>
              <a:gd name="connsiteY233" fmla="*/ 2183112 h 2323145"/>
              <a:gd name="connsiteX234" fmla="*/ 1473714 w 11269336"/>
              <a:gd name="connsiteY234" fmla="*/ 2179625 h 2323145"/>
              <a:gd name="connsiteX235" fmla="*/ 1449503 w 11269336"/>
              <a:gd name="connsiteY235" fmla="*/ 2182633 h 2323145"/>
              <a:gd name="connsiteX236" fmla="*/ 1266687 w 11269336"/>
              <a:gd name="connsiteY236" fmla="*/ 2212688 h 2323145"/>
              <a:gd name="connsiteX237" fmla="*/ 1239614 w 11269336"/>
              <a:gd name="connsiteY237" fmla="*/ 2209727 h 2323145"/>
              <a:gd name="connsiteX238" fmla="*/ 1202436 w 11269336"/>
              <a:gd name="connsiteY238" fmla="*/ 2209817 h 2323145"/>
              <a:gd name="connsiteX239" fmla="*/ 1136097 w 11269336"/>
              <a:gd name="connsiteY239" fmla="*/ 2205112 h 2323145"/>
              <a:gd name="connsiteX240" fmla="*/ 988232 w 11269336"/>
              <a:gd name="connsiteY240" fmla="*/ 2235635 h 2323145"/>
              <a:gd name="connsiteX241" fmla="*/ 981959 w 11269336"/>
              <a:gd name="connsiteY241" fmla="*/ 2231607 h 2323145"/>
              <a:gd name="connsiteX242" fmla="*/ 938600 w 11269336"/>
              <a:gd name="connsiteY242" fmla="*/ 2238113 h 2323145"/>
              <a:gd name="connsiteX243" fmla="*/ 791788 w 11269336"/>
              <a:gd name="connsiteY243" fmla="*/ 2293224 h 2323145"/>
              <a:gd name="connsiteX244" fmla="*/ 706914 w 11269336"/>
              <a:gd name="connsiteY244" fmla="*/ 2305046 h 2323145"/>
              <a:gd name="connsiteX245" fmla="*/ 675971 w 11269336"/>
              <a:gd name="connsiteY245" fmla="*/ 2304030 h 2323145"/>
              <a:gd name="connsiteX246" fmla="*/ 624180 w 11269336"/>
              <a:gd name="connsiteY246" fmla="*/ 2302650 h 2323145"/>
              <a:gd name="connsiteX247" fmla="*/ 583453 w 11269336"/>
              <a:gd name="connsiteY247" fmla="*/ 2288788 h 2323145"/>
              <a:gd name="connsiteX248" fmla="*/ 540946 w 11269336"/>
              <a:gd name="connsiteY248" fmla="*/ 2292721 h 2323145"/>
              <a:gd name="connsiteX249" fmla="*/ 533680 w 11269336"/>
              <a:gd name="connsiteY249" fmla="*/ 2310233 h 2323145"/>
              <a:gd name="connsiteX250" fmla="*/ 487366 w 11269336"/>
              <a:gd name="connsiteY250" fmla="*/ 2309053 h 2323145"/>
              <a:gd name="connsiteX251" fmla="*/ 416820 w 11269336"/>
              <a:gd name="connsiteY251" fmla="*/ 2305443 h 2323145"/>
              <a:gd name="connsiteX252" fmla="*/ 376805 w 11269336"/>
              <a:gd name="connsiteY252" fmla="*/ 2307647 h 2323145"/>
              <a:gd name="connsiteX253" fmla="*/ 266777 w 11269336"/>
              <a:gd name="connsiteY253" fmla="*/ 2309012 h 2323145"/>
              <a:gd name="connsiteX254" fmla="*/ 156013 w 11269336"/>
              <a:gd name="connsiteY254" fmla="*/ 2306832 h 2323145"/>
              <a:gd name="connsiteX255" fmla="*/ 87258 w 11269336"/>
              <a:gd name="connsiteY255" fmla="*/ 2285511 h 2323145"/>
              <a:gd name="connsiteX256" fmla="*/ 23798 w 11269336"/>
              <a:gd name="connsiteY256" fmla="*/ 2281822 h 2323145"/>
              <a:gd name="connsiteX257" fmla="*/ 0 w 11269336"/>
              <a:gd name="connsiteY257" fmla="*/ 2285369 h 2323145"/>
              <a:gd name="connsiteX258" fmla="*/ 0 w 11269336"/>
              <a:gd name="connsiteY258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20601 w 11269336"/>
              <a:gd name="connsiteY146" fmla="*/ 2205158 h 2323145"/>
              <a:gd name="connsiteX147" fmla="*/ 4405765 w 11269336"/>
              <a:gd name="connsiteY147" fmla="*/ 2199902 h 2323145"/>
              <a:gd name="connsiteX148" fmla="*/ 4401354 w 11269336"/>
              <a:gd name="connsiteY148" fmla="*/ 2194745 h 2323145"/>
              <a:gd name="connsiteX149" fmla="*/ 4366646 w 11269336"/>
              <a:gd name="connsiteY149" fmla="*/ 2198564 h 2323145"/>
              <a:gd name="connsiteX150" fmla="*/ 4354009 w 11269336"/>
              <a:gd name="connsiteY150" fmla="*/ 2204984 h 2323145"/>
              <a:gd name="connsiteX151" fmla="*/ 4348284 w 11269336"/>
              <a:gd name="connsiteY151" fmla="*/ 2205270 h 2323145"/>
              <a:gd name="connsiteX152" fmla="*/ 4333906 w 11269336"/>
              <a:gd name="connsiteY152" fmla="*/ 2205251 h 2323145"/>
              <a:gd name="connsiteX153" fmla="*/ 4308819 w 11269336"/>
              <a:gd name="connsiteY153" fmla="*/ 2203822 h 2323145"/>
              <a:gd name="connsiteX154" fmla="*/ 4301210 w 11269336"/>
              <a:gd name="connsiteY154" fmla="*/ 2204456 h 2323145"/>
              <a:gd name="connsiteX155" fmla="*/ 4283095 w 11269336"/>
              <a:gd name="connsiteY155" fmla="*/ 2198177 h 2323145"/>
              <a:gd name="connsiteX156" fmla="*/ 4250119 w 11269336"/>
              <a:gd name="connsiteY156" fmla="*/ 2196342 h 2323145"/>
              <a:gd name="connsiteX157" fmla="*/ 4189203 w 11269336"/>
              <a:gd name="connsiteY157" fmla="*/ 2178994 h 2323145"/>
              <a:gd name="connsiteX158" fmla="*/ 4154035 w 11269336"/>
              <a:gd name="connsiteY158" fmla="*/ 2171950 h 2323145"/>
              <a:gd name="connsiteX159" fmla="*/ 4129569 w 11269336"/>
              <a:gd name="connsiteY159" fmla="*/ 2163850 h 2323145"/>
              <a:gd name="connsiteX160" fmla="*/ 4061250 w 11269336"/>
              <a:gd name="connsiteY160" fmla="*/ 2159236 h 2323145"/>
              <a:gd name="connsiteX161" fmla="*/ 3945480 w 11269336"/>
              <a:gd name="connsiteY161" fmla="*/ 2158279 h 2323145"/>
              <a:gd name="connsiteX162" fmla="*/ 3921468 w 11269336"/>
              <a:gd name="connsiteY162" fmla="*/ 2156588 h 2323145"/>
              <a:gd name="connsiteX163" fmla="*/ 3903348 w 11269336"/>
              <a:gd name="connsiteY163" fmla="*/ 2149220 h 2323145"/>
              <a:gd name="connsiteX164" fmla="*/ 3901342 w 11269336"/>
              <a:gd name="connsiteY164" fmla="*/ 2142355 h 2323145"/>
              <a:gd name="connsiteX165" fmla="*/ 3888539 w 11269336"/>
              <a:gd name="connsiteY165" fmla="*/ 2140476 h 2323145"/>
              <a:gd name="connsiteX166" fmla="*/ 3885662 w 11269336"/>
              <a:gd name="connsiteY166" fmla="*/ 2138740 h 2323145"/>
              <a:gd name="connsiteX167" fmla="*/ 3868627 w 11269336"/>
              <a:gd name="connsiteY167" fmla="*/ 2130023 h 2323145"/>
              <a:gd name="connsiteX168" fmla="*/ 3819177 w 11269336"/>
              <a:gd name="connsiteY168" fmla="*/ 2142111 h 2323145"/>
              <a:gd name="connsiteX169" fmla="*/ 3769100 w 11269336"/>
              <a:gd name="connsiteY169" fmla="*/ 2131731 h 2323145"/>
              <a:gd name="connsiteX170" fmla="*/ 3562752 w 11269336"/>
              <a:gd name="connsiteY170" fmla="*/ 2131785 h 2323145"/>
              <a:gd name="connsiteX171" fmla="*/ 3541402 w 11269336"/>
              <a:gd name="connsiteY171" fmla="*/ 2106821 h 2323145"/>
              <a:gd name="connsiteX172" fmla="*/ 3365341 w 11269336"/>
              <a:gd name="connsiteY172" fmla="*/ 2077638 h 2323145"/>
              <a:gd name="connsiteX173" fmla="*/ 3170922 w 11269336"/>
              <a:gd name="connsiteY173" fmla="*/ 2115957 h 2323145"/>
              <a:gd name="connsiteX174" fmla="*/ 3156256 w 11269336"/>
              <a:gd name="connsiteY174" fmla="*/ 2124773 h 2323145"/>
              <a:gd name="connsiteX175" fmla="*/ 3140298 w 11269336"/>
              <a:gd name="connsiteY175" fmla="*/ 2129182 h 2323145"/>
              <a:gd name="connsiteX176" fmla="*/ 3138514 w 11269336"/>
              <a:gd name="connsiteY176" fmla="*/ 2128069 h 2323145"/>
              <a:gd name="connsiteX177" fmla="*/ 3120467 w 11269336"/>
              <a:gd name="connsiteY177" fmla="*/ 2128281 h 2323145"/>
              <a:gd name="connsiteX178" fmla="*/ 3116175 w 11269336"/>
              <a:gd name="connsiteY178" fmla="*/ 2131633 h 2323145"/>
              <a:gd name="connsiteX179" fmla="*/ 3103685 w 11269336"/>
              <a:gd name="connsiteY179" fmla="*/ 2132814 h 2323145"/>
              <a:gd name="connsiteX180" fmla="*/ 3078794 w 11269336"/>
              <a:gd name="connsiteY180" fmla="*/ 2137935 h 2323145"/>
              <a:gd name="connsiteX181" fmla="*/ 3074407 w 11269336"/>
              <a:gd name="connsiteY181" fmla="*/ 2136274 h 2323145"/>
              <a:gd name="connsiteX182" fmla="*/ 3037285 w 11269336"/>
              <a:gd name="connsiteY182" fmla="*/ 2139919 h 2323145"/>
              <a:gd name="connsiteX183" fmla="*/ 3036901 w 11269336"/>
              <a:gd name="connsiteY183" fmla="*/ 2138726 h 2323145"/>
              <a:gd name="connsiteX184" fmla="*/ 3026996 w 11269336"/>
              <a:gd name="connsiteY184" fmla="*/ 2134322 h 2323145"/>
              <a:gd name="connsiteX185" fmla="*/ 3007772 w 11269336"/>
              <a:gd name="connsiteY185" fmla="*/ 2128742 h 2323145"/>
              <a:gd name="connsiteX186" fmla="*/ 2965030 w 11269336"/>
              <a:gd name="connsiteY186" fmla="*/ 2100494 h 2323145"/>
              <a:gd name="connsiteX187" fmla="*/ 2926342 w 11269336"/>
              <a:gd name="connsiteY187" fmla="*/ 2104155 h 2323145"/>
              <a:gd name="connsiteX188" fmla="*/ 2918608 w 11269336"/>
              <a:gd name="connsiteY188" fmla="*/ 2104215 h 2323145"/>
              <a:gd name="connsiteX189" fmla="*/ 2918475 w 11269336"/>
              <a:gd name="connsiteY189" fmla="*/ 2103937 h 2323145"/>
              <a:gd name="connsiteX190" fmla="*/ 2910360 w 11269336"/>
              <a:gd name="connsiteY190" fmla="*/ 2103444 h 2323145"/>
              <a:gd name="connsiteX191" fmla="*/ 2904507 w 11269336"/>
              <a:gd name="connsiteY191" fmla="*/ 2104326 h 2323145"/>
              <a:gd name="connsiteX192" fmla="*/ 2889503 w 11269336"/>
              <a:gd name="connsiteY192" fmla="*/ 2104443 h 2323145"/>
              <a:gd name="connsiteX193" fmla="*/ 2884480 w 11269336"/>
              <a:gd name="connsiteY193" fmla="*/ 2102626 h 2323145"/>
              <a:gd name="connsiteX194" fmla="*/ 2882689 w 11269336"/>
              <a:gd name="connsiteY194" fmla="*/ 2099228 h 2323145"/>
              <a:gd name="connsiteX195" fmla="*/ 2881291 w 11269336"/>
              <a:gd name="connsiteY195" fmla="*/ 2099618 h 2323145"/>
              <a:gd name="connsiteX196" fmla="*/ 2853979 w 11269336"/>
              <a:gd name="connsiteY196" fmla="*/ 2090388 h 2323145"/>
              <a:gd name="connsiteX197" fmla="*/ 2791790 w 11269336"/>
              <a:gd name="connsiteY197" fmla="*/ 2080332 h 2323145"/>
              <a:gd name="connsiteX198" fmla="*/ 2755844 w 11269336"/>
              <a:gd name="connsiteY198" fmla="*/ 2078874 h 2323145"/>
              <a:gd name="connsiteX199" fmla="*/ 2657742 w 11269336"/>
              <a:gd name="connsiteY199" fmla="*/ 2070179 h 2323145"/>
              <a:gd name="connsiteX200" fmla="*/ 2559549 w 11269336"/>
              <a:gd name="connsiteY200" fmla="*/ 2057873 h 2323145"/>
              <a:gd name="connsiteX201" fmla="*/ 2512054 w 11269336"/>
              <a:gd name="connsiteY201" fmla="*/ 2031671 h 2323145"/>
              <a:gd name="connsiteX202" fmla="*/ 2506437 w 11269336"/>
              <a:gd name="connsiteY202" fmla="*/ 2030918 h 2323145"/>
              <a:gd name="connsiteX203" fmla="*/ 2491752 w 11269336"/>
              <a:gd name="connsiteY203" fmla="*/ 2033906 h 2323145"/>
              <a:gd name="connsiteX204" fmla="*/ 2486338 w 11269336"/>
              <a:gd name="connsiteY204" fmla="*/ 2035862 h 2323145"/>
              <a:gd name="connsiteX205" fmla="*/ 2478186 w 11269336"/>
              <a:gd name="connsiteY205" fmla="*/ 2036953 h 2323145"/>
              <a:gd name="connsiteX206" fmla="*/ 2477950 w 11269336"/>
              <a:gd name="connsiteY206" fmla="*/ 2036715 h 2323145"/>
              <a:gd name="connsiteX207" fmla="*/ 2470381 w 11269336"/>
              <a:gd name="connsiteY207" fmla="*/ 2038256 h 2323145"/>
              <a:gd name="connsiteX208" fmla="*/ 2433781 w 11269336"/>
              <a:gd name="connsiteY208" fmla="*/ 2049140 h 2323145"/>
              <a:gd name="connsiteX209" fmla="*/ 2381172 w 11269336"/>
              <a:gd name="connsiteY209" fmla="*/ 2030645 h 2323145"/>
              <a:gd name="connsiteX210" fmla="*/ 2360198 w 11269336"/>
              <a:gd name="connsiteY210" fmla="*/ 2029059 h 2323145"/>
              <a:gd name="connsiteX211" fmla="*/ 2348815 w 11269336"/>
              <a:gd name="connsiteY211" fmla="*/ 2026798 h 2323145"/>
              <a:gd name="connsiteX212" fmla="*/ 2347988 w 11269336"/>
              <a:gd name="connsiteY212" fmla="*/ 2025745 h 2323145"/>
              <a:gd name="connsiteX213" fmla="*/ 2312920 w 11269336"/>
              <a:gd name="connsiteY213" fmla="*/ 2036311 h 2323145"/>
              <a:gd name="connsiteX214" fmla="*/ 2307986 w 11269336"/>
              <a:gd name="connsiteY214" fmla="*/ 2035583 h 2323145"/>
              <a:gd name="connsiteX215" fmla="*/ 2285481 w 11269336"/>
              <a:gd name="connsiteY215" fmla="*/ 2045197 h 2323145"/>
              <a:gd name="connsiteX216" fmla="*/ 2273666 w 11269336"/>
              <a:gd name="connsiteY216" fmla="*/ 2048710 h 2323145"/>
              <a:gd name="connsiteX217" fmla="*/ 2270719 w 11269336"/>
              <a:gd name="connsiteY217" fmla="*/ 2052702 h 2323145"/>
              <a:gd name="connsiteX218" fmla="*/ 2253080 w 11269336"/>
              <a:gd name="connsiteY218" fmla="*/ 2056363 h 2323145"/>
              <a:gd name="connsiteX219" fmla="*/ 2250906 w 11269336"/>
              <a:gd name="connsiteY219" fmla="*/ 2055654 h 2323145"/>
              <a:gd name="connsiteX220" fmla="*/ 2236905 w 11269336"/>
              <a:gd name="connsiteY220" fmla="*/ 2062882 h 2323145"/>
              <a:gd name="connsiteX221" fmla="*/ 2225830 w 11269336"/>
              <a:gd name="connsiteY221" fmla="*/ 2074027 h 2323145"/>
              <a:gd name="connsiteX222" fmla="*/ 2073776 w 11269336"/>
              <a:gd name="connsiteY222" fmla="*/ 2089244 h 2323145"/>
              <a:gd name="connsiteX223" fmla="*/ 1948256 w 11269336"/>
              <a:gd name="connsiteY223" fmla="*/ 2146616 h 2323145"/>
              <a:gd name="connsiteX224" fmla="*/ 1865582 w 11269336"/>
              <a:gd name="connsiteY224" fmla="*/ 2153738 h 2323145"/>
              <a:gd name="connsiteX225" fmla="*/ 1835210 w 11269336"/>
              <a:gd name="connsiteY225" fmla="*/ 2134244 h 2323145"/>
              <a:gd name="connsiteX226" fmla="*/ 1632661 w 11269336"/>
              <a:gd name="connsiteY226" fmla="*/ 2173882 h 2323145"/>
              <a:gd name="connsiteX227" fmla="*/ 1579590 w 11269336"/>
              <a:gd name="connsiteY227" fmla="*/ 2173680 h 2323145"/>
              <a:gd name="connsiteX228" fmla="*/ 1535601 w 11269336"/>
              <a:gd name="connsiteY228" fmla="*/ 2194590 h 2323145"/>
              <a:gd name="connsiteX229" fmla="*/ 1515594 w 11269336"/>
              <a:gd name="connsiteY229" fmla="*/ 2189622 h 2323145"/>
              <a:gd name="connsiteX230" fmla="*/ 1512113 w 11269336"/>
              <a:gd name="connsiteY230" fmla="*/ 2188534 h 2323145"/>
              <a:gd name="connsiteX231" fmla="*/ 1498838 w 11269336"/>
              <a:gd name="connsiteY231" fmla="*/ 2189213 h 2323145"/>
              <a:gd name="connsiteX232" fmla="*/ 1494279 w 11269336"/>
              <a:gd name="connsiteY232" fmla="*/ 2183112 h 2323145"/>
              <a:gd name="connsiteX233" fmla="*/ 1473714 w 11269336"/>
              <a:gd name="connsiteY233" fmla="*/ 2179625 h 2323145"/>
              <a:gd name="connsiteX234" fmla="*/ 1449503 w 11269336"/>
              <a:gd name="connsiteY234" fmla="*/ 2182633 h 2323145"/>
              <a:gd name="connsiteX235" fmla="*/ 1266687 w 11269336"/>
              <a:gd name="connsiteY235" fmla="*/ 2212688 h 2323145"/>
              <a:gd name="connsiteX236" fmla="*/ 1239614 w 11269336"/>
              <a:gd name="connsiteY236" fmla="*/ 2209727 h 2323145"/>
              <a:gd name="connsiteX237" fmla="*/ 1202436 w 11269336"/>
              <a:gd name="connsiteY237" fmla="*/ 2209817 h 2323145"/>
              <a:gd name="connsiteX238" fmla="*/ 1136097 w 11269336"/>
              <a:gd name="connsiteY238" fmla="*/ 2205112 h 2323145"/>
              <a:gd name="connsiteX239" fmla="*/ 988232 w 11269336"/>
              <a:gd name="connsiteY239" fmla="*/ 2235635 h 2323145"/>
              <a:gd name="connsiteX240" fmla="*/ 981959 w 11269336"/>
              <a:gd name="connsiteY240" fmla="*/ 2231607 h 2323145"/>
              <a:gd name="connsiteX241" fmla="*/ 938600 w 11269336"/>
              <a:gd name="connsiteY241" fmla="*/ 2238113 h 2323145"/>
              <a:gd name="connsiteX242" fmla="*/ 791788 w 11269336"/>
              <a:gd name="connsiteY242" fmla="*/ 2293224 h 2323145"/>
              <a:gd name="connsiteX243" fmla="*/ 706914 w 11269336"/>
              <a:gd name="connsiteY243" fmla="*/ 2305046 h 2323145"/>
              <a:gd name="connsiteX244" fmla="*/ 675971 w 11269336"/>
              <a:gd name="connsiteY244" fmla="*/ 2304030 h 2323145"/>
              <a:gd name="connsiteX245" fmla="*/ 624180 w 11269336"/>
              <a:gd name="connsiteY245" fmla="*/ 2302650 h 2323145"/>
              <a:gd name="connsiteX246" fmla="*/ 583453 w 11269336"/>
              <a:gd name="connsiteY246" fmla="*/ 2288788 h 2323145"/>
              <a:gd name="connsiteX247" fmla="*/ 540946 w 11269336"/>
              <a:gd name="connsiteY247" fmla="*/ 2292721 h 2323145"/>
              <a:gd name="connsiteX248" fmla="*/ 533680 w 11269336"/>
              <a:gd name="connsiteY248" fmla="*/ 2310233 h 2323145"/>
              <a:gd name="connsiteX249" fmla="*/ 487366 w 11269336"/>
              <a:gd name="connsiteY249" fmla="*/ 2309053 h 2323145"/>
              <a:gd name="connsiteX250" fmla="*/ 416820 w 11269336"/>
              <a:gd name="connsiteY250" fmla="*/ 2305443 h 2323145"/>
              <a:gd name="connsiteX251" fmla="*/ 376805 w 11269336"/>
              <a:gd name="connsiteY251" fmla="*/ 2307647 h 2323145"/>
              <a:gd name="connsiteX252" fmla="*/ 266777 w 11269336"/>
              <a:gd name="connsiteY252" fmla="*/ 2309012 h 2323145"/>
              <a:gd name="connsiteX253" fmla="*/ 156013 w 11269336"/>
              <a:gd name="connsiteY253" fmla="*/ 2306832 h 2323145"/>
              <a:gd name="connsiteX254" fmla="*/ 87258 w 11269336"/>
              <a:gd name="connsiteY254" fmla="*/ 2285511 h 2323145"/>
              <a:gd name="connsiteX255" fmla="*/ 23798 w 11269336"/>
              <a:gd name="connsiteY255" fmla="*/ 2281822 h 2323145"/>
              <a:gd name="connsiteX256" fmla="*/ 0 w 11269336"/>
              <a:gd name="connsiteY256" fmla="*/ 2285369 h 2323145"/>
              <a:gd name="connsiteX257" fmla="*/ 0 w 11269336"/>
              <a:gd name="connsiteY257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05765 w 11269336"/>
              <a:gd name="connsiteY146" fmla="*/ 2199902 h 2323145"/>
              <a:gd name="connsiteX147" fmla="*/ 4401354 w 11269336"/>
              <a:gd name="connsiteY147" fmla="*/ 2194745 h 2323145"/>
              <a:gd name="connsiteX148" fmla="*/ 4366646 w 11269336"/>
              <a:gd name="connsiteY148" fmla="*/ 2198564 h 2323145"/>
              <a:gd name="connsiteX149" fmla="*/ 4354009 w 11269336"/>
              <a:gd name="connsiteY149" fmla="*/ 2204984 h 2323145"/>
              <a:gd name="connsiteX150" fmla="*/ 4348284 w 11269336"/>
              <a:gd name="connsiteY150" fmla="*/ 2205270 h 2323145"/>
              <a:gd name="connsiteX151" fmla="*/ 4333906 w 11269336"/>
              <a:gd name="connsiteY151" fmla="*/ 2205251 h 2323145"/>
              <a:gd name="connsiteX152" fmla="*/ 4308819 w 11269336"/>
              <a:gd name="connsiteY152" fmla="*/ 2203822 h 2323145"/>
              <a:gd name="connsiteX153" fmla="*/ 4301210 w 11269336"/>
              <a:gd name="connsiteY153" fmla="*/ 2204456 h 2323145"/>
              <a:gd name="connsiteX154" fmla="*/ 4283095 w 11269336"/>
              <a:gd name="connsiteY154" fmla="*/ 2198177 h 2323145"/>
              <a:gd name="connsiteX155" fmla="*/ 4250119 w 11269336"/>
              <a:gd name="connsiteY155" fmla="*/ 2196342 h 2323145"/>
              <a:gd name="connsiteX156" fmla="*/ 4189203 w 11269336"/>
              <a:gd name="connsiteY156" fmla="*/ 2178994 h 2323145"/>
              <a:gd name="connsiteX157" fmla="*/ 4154035 w 11269336"/>
              <a:gd name="connsiteY157" fmla="*/ 2171950 h 2323145"/>
              <a:gd name="connsiteX158" fmla="*/ 4129569 w 11269336"/>
              <a:gd name="connsiteY158" fmla="*/ 2163850 h 2323145"/>
              <a:gd name="connsiteX159" fmla="*/ 4061250 w 11269336"/>
              <a:gd name="connsiteY159" fmla="*/ 2159236 h 2323145"/>
              <a:gd name="connsiteX160" fmla="*/ 3945480 w 11269336"/>
              <a:gd name="connsiteY160" fmla="*/ 2158279 h 2323145"/>
              <a:gd name="connsiteX161" fmla="*/ 3921468 w 11269336"/>
              <a:gd name="connsiteY161" fmla="*/ 2156588 h 2323145"/>
              <a:gd name="connsiteX162" fmla="*/ 3903348 w 11269336"/>
              <a:gd name="connsiteY162" fmla="*/ 2149220 h 2323145"/>
              <a:gd name="connsiteX163" fmla="*/ 3901342 w 11269336"/>
              <a:gd name="connsiteY163" fmla="*/ 2142355 h 2323145"/>
              <a:gd name="connsiteX164" fmla="*/ 3888539 w 11269336"/>
              <a:gd name="connsiteY164" fmla="*/ 2140476 h 2323145"/>
              <a:gd name="connsiteX165" fmla="*/ 3885662 w 11269336"/>
              <a:gd name="connsiteY165" fmla="*/ 2138740 h 2323145"/>
              <a:gd name="connsiteX166" fmla="*/ 3868627 w 11269336"/>
              <a:gd name="connsiteY166" fmla="*/ 2130023 h 2323145"/>
              <a:gd name="connsiteX167" fmla="*/ 3819177 w 11269336"/>
              <a:gd name="connsiteY167" fmla="*/ 2142111 h 2323145"/>
              <a:gd name="connsiteX168" fmla="*/ 3769100 w 11269336"/>
              <a:gd name="connsiteY168" fmla="*/ 2131731 h 2323145"/>
              <a:gd name="connsiteX169" fmla="*/ 3562752 w 11269336"/>
              <a:gd name="connsiteY169" fmla="*/ 2131785 h 2323145"/>
              <a:gd name="connsiteX170" fmla="*/ 3541402 w 11269336"/>
              <a:gd name="connsiteY170" fmla="*/ 2106821 h 2323145"/>
              <a:gd name="connsiteX171" fmla="*/ 3365341 w 11269336"/>
              <a:gd name="connsiteY171" fmla="*/ 2077638 h 2323145"/>
              <a:gd name="connsiteX172" fmla="*/ 3170922 w 11269336"/>
              <a:gd name="connsiteY172" fmla="*/ 2115957 h 2323145"/>
              <a:gd name="connsiteX173" fmla="*/ 3156256 w 11269336"/>
              <a:gd name="connsiteY173" fmla="*/ 2124773 h 2323145"/>
              <a:gd name="connsiteX174" fmla="*/ 3140298 w 11269336"/>
              <a:gd name="connsiteY174" fmla="*/ 2129182 h 2323145"/>
              <a:gd name="connsiteX175" fmla="*/ 3138514 w 11269336"/>
              <a:gd name="connsiteY175" fmla="*/ 2128069 h 2323145"/>
              <a:gd name="connsiteX176" fmla="*/ 3120467 w 11269336"/>
              <a:gd name="connsiteY176" fmla="*/ 2128281 h 2323145"/>
              <a:gd name="connsiteX177" fmla="*/ 3116175 w 11269336"/>
              <a:gd name="connsiteY177" fmla="*/ 2131633 h 2323145"/>
              <a:gd name="connsiteX178" fmla="*/ 3103685 w 11269336"/>
              <a:gd name="connsiteY178" fmla="*/ 2132814 h 2323145"/>
              <a:gd name="connsiteX179" fmla="*/ 3078794 w 11269336"/>
              <a:gd name="connsiteY179" fmla="*/ 2137935 h 2323145"/>
              <a:gd name="connsiteX180" fmla="*/ 3074407 w 11269336"/>
              <a:gd name="connsiteY180" fmla="*/ 2136274 h 2323145"/>
              <a:gd name="connsiteX181" fmla="*/ 3037285 w 11269336"/>
              <a:gd name="connsiteY181" fmla="*/ 2139919 h 2323145"/>
              <a:gd name="connsiteX182" fmla="*/ 3036901 w 11269336"/>
              <a:gd name="connsiteY182" fmla="*/ 2138726 h 2323145"/>
              <a:gd name="connsiteX183" fmla="*/ 3026996 w 11269336"/>
              <a:gd name="connsiteY183" fmla="*/ 2134322 h 2323145"/>
              <a:gd name="connsiteX184" fmla="*/ 3007772 w 11269336"/>
              <a:gd name="connsiteY184" fmla="*/ 2128742 h 2323145"/>
              <a:gd name="connsiteX185" fmla="*/ 2965030 w 11269336"/>
              <a:gd name="connsiteY185" fmla="*/ 2100494 h 2323145"/>
              <a:gd name="connsiteX186" fmla="*/ 2926342 w 11269336"/>
              <a:gd name="connsiteY186" fmla="*/ 2104155 h 2323145"/>
              <a:gd name="connsiteX187" fmla="*/ 2918608 w 11269336"/>
              <a:gd name="connsiteY187" fmla="*/ 2104215 h 2323145"/>
              <a:gd name="connsiteX188" fmla="*/ 2918475 w 11269336"/>
              <a:gd name="connsiteY188" fmla="*/ 2103937 h 2323145"/>
              <a:gd name="connsiteX189" fmla="*/ 2910360 w 11269336"/>
              <a:gd name="connsiteY189" fmla="*/ 2103444 h 2323145"/>
              <a:gd name="connsiteX190" fmla="*/ 2904507 w 11269336"/>
              <a:gd name="connsiteY190" fmla="*/ 2104326 h 2323145"/>
              <a:gd name="connsiteX191" fmla="*/ 2889503 w 11269336"/>
              <a:gd name="connsiteY191" fmla="*/ 2104443 h 2323145"/>
              <a:gd name="connsiteX192" fmla="*/ 2884480 w 11269336"/>
              <a:gd name="connsiteY192" fmla="*/ 2102626 h 2323145"/>
              <a:gd name="connsiteX193" fmla="*/ 2882689 w 11269336"/>
              <a:gd name="connsiteY193" fmla="*/ 2099228 h 2323145"/>
              <a:gd name="connsiteX194" fmla="*/ 2881291 w 11269336"/>
              <a:gd name="connsiteY194" fmla="*/ 2099618 h 2323145"/>
              <a:gd name="connsiteX195" fmla="*/ 2853979 w 11269336"/>
              <a:gd name="connsiteY195" fmla="*/ 2090388 h 2323145"/>
              <a:gd name="connsiteX196" fmla="*/ 2791790 w 11269336"/>
              <a:gd name="connsiteY196" fmla="*/ 2080332 h 2323145"/>
              <a:gd name="connsiteX197" fmla="*/ 2755844 w 11269336"/>
              <a:gd name="connsiteY197" fmla="*/ 2078874 h 2323145"/>
              <a:gd name="connsiteX198" fmla="*/ 2657742 w 11269336"/>
              <a:gd name="connsiteY198" fmla="*/ 2070179 h 2323145"/>
              <a:gd name="connsiteX199" fmla="*/ 2559549 w 11269336"/>
              <a:gd name="connsiteY199" fmla="*/ 2057873 h 2323145"/>
              <a:gd name="connsiteX200" fmla="*/ 2512054 w 11269336"/>
              <a:gd name="connsiteY200" fmla="*/ 2031671 h 2323145"/>
              <a:gd name="connsiteX201" fmla="*/ 2506437 w 11269336"/>
              <a:gd name="connsiteY201" fmla="*/ 2030918 h 2323145"/>
              <a:gd name="connsiteX202" fmla="*/ 2491752 w 11269336"/>
              <a:gd name="connsiteY202" fmla="*/ 2033906 h 2323145"/>
              <a:gd name="connsiteX203" fmla="*/ 2486338 w 11269336"/>
              <a:gd name="connsiteY203" fmla="*/ 2035862 h 2323145"/>
              <a:gd name="connsiteX204" fmla="*/ 2478186 w 11269336"/>
              <a:gd name="connsiteY204" fmla="*/ 2036953 h 2323145"/>
              <a:gd name="connsiteX205" fmla="*/ 2477950 w 11269336"/>
              <a:gd name="connsiteY205" fmla="*/ 2036715 h 2323145"/>
              <a:gd name="connsiteX206" fmla="*/ 2470381 w 11269336"/>
              <a:gd name="connsiteY206" fmla="*/ 2038256 h 2323145"/>
              <a:gd name="connsiteX207" fmla="*/ 2433781 w 11269336"/>
              <a:gd name="connsiteY207" fmla="*/ 2049140 h 2323145"/>
              <a:gd name="connsiteX208" fmla="*/ 2381172 w 11269336"/>
              <a:gd name="connsiteY208" fmla="*/ 2030645 h 2323145"/>
              <a:gd name="connsiteX209" fmla="*/ 2360198 w 11269336"/>
              <a:gd name="connsiteY209" fmla="*/ 2029059 h 2323145"/>
              <a:gd name="connsiteX210" fmla="*/ 2348815 w 11269336"/>
              <a:gd name="connsiteY210" fmla="*/ 2026798 h 2323145"/>
              <a:gd name="connsiteX211" fmla="*/ 2347988 w 11269336"/>
              <a:gd name="connsiteY211" fmla="*/ 2025745 h 2323145"/>
              <a:gd name="connsiteX212" fmla="*/ 2312920 w 11269336"/>
              <a:gd name="connsiteY212" fmla="*/ 2036311 h 2323145"/>
              <a:gd name="connsiteX213" fmla="*/ 2307986 w 11269336"/>
              <a:gd name="connsiteY213" fmla="*/ 2035583 h 2323145"/>
              <a:gd name="connsiteX214" fmla="*/ 2285481 w 11269336"/>
              <a:gd name="connsiteY214" fmla="*/ 2045197 h 2323145"/>
              <a:gd name="connsiteX215" fmla="*/ 2273666 w 11269336"/>
              <a:gd name="connsiteY215" fmla="*/ 2048710 h 2323145"/>
              <a:gd name="connsiteX216" fmla="*/ 2270719 w 11269336"/>
              <a:gd name="connsiteY216" fmla="*/ 2052702 h 2323145"/>
              <a:gd name="connsiteX217" fmla="*/ 2253080 w 11269336"/>
              <a:gd name="connsiteY217" fmla="*/ 2056363 h 2323145"/>
              <a:gd name="connsiteX218" fmla="*/ 2250906 w 11269336"/>
              <a:gd name="connsiteY218" fmla="*/ 2055654 h 2323145"/>
              <a:gd name="connsiteX219" fmla="*/ 2236905 w 11269336"/>
              <a:gd name="connsiteY219" fmla="*/ 2062882 h 2323145"/>
              <a:gd name="connsiteX220" fmla="*/ 2225830 w 11269336"/>
              <a:gd name="connsiteY220" fmla="*/ 2074027 h 2323145"/>
              <a:gd name="connsiteX221" fmla="*/ 2073776 w 11269336"/>
              <a:gd name="connsiteY221" fmla="*/ 2089244 h 2323145"/>
              <a:gd name="connsiteX222" fmla="*/ 1948256 w 11269336"/>
              <a:gd name="connsiteY222" fmla="*/ 2146616 h 2323145"/>
              <a:gd name="connsiteX223" fmla="*/ 1865582 w 11269336"/>
              <a:gd name="connsiteY223" fmla="*/ 2153738 h 2323145"/>
              <a:gd name="connsiteX224" fmla="*/ 1835210 w 11269336"/>
              <a:gd name="connsiteY224" fmla="*/ 2134244 h 2323145"/>
              <a:gd name="connsiteX225" fmla="*/ 1632661 w 11269336"/>
              <a:gd name="connsiteY225" fmla="*/ 2173882 h 2323145"/>
              <a:gd name="connsiteX226" fmla="*/ 1579590 w 11269336"/>
              <a:gd name="connsiteY226" fmla="*/ 2173680 h 2323145"/>
              <a:gd name="connsiteX227" fmla="*/ 1535601 w 11269336"/>
              <a:gd name="connsiteY227" fmla="*/ 2194590 h 2323145"/>
              <a:gd name="connsiteX228" fmla="*/ 1515594 w 11269336"/>
              <a:gd name="connsiteY228" fmla="*/ 2189622 h 2323145"/>
              <a:gd name="connsiteX229" fmla="*/ 1512113 w 11269336"/>
              <a:gd name="connsiteY229" fmla="*/ 2188534 h 2323145"/>
              <a:gd name="connsiteX230" fmla="*/ 1498838 w 11269336"/>
              <a:gd name="connsiteY230" fmla="*/ 2189213 h 2323145"/>
              <a:gd name="connsiteX231" fmla="*/ 1494279 w 11269336"/>
              <a:gd name="connsiteY231" fmla="*/ 2183112 h 2323145"/>
              <a:gd name="connsiteX232" fmla="*/ 1473714 w 11269336"/>
              <a:gd name="connsiteY232" fmla="*/ 2179625 h 2323145"/>
              <a:gd name="connsiteX233" fmla="*/ 1449503 w 11269336"/>
              <a:gd name="connsiteY233" fmla="*/ 2182633 h 2323145"/>
              <a:gd name="connsiteX234" fmla="*/ 1266687 w 11269336"/>
              <a:gd name="connsiteY234" fmla="*/ 2212688 h 2323145"/>
              <a:gd name="connsiteX235" fmla="*/ 1239614 w 11269336"/>
              <a:gd name="connsiteY235" fmla="*/ 2209727 h 2323145"/>
              <a:gd name="connsiteX236" fmla="*/ 1202436 w 11269336"/>
              <a:gd name="connsiteY236" fmla="*/ 2209817 h 2323145"/>
              <a:gd name="connsiteX237" fmla="*/ 1136097 w 11269336"/>
              <a:gd name="connsiteY237" fmla="*/ 2205112 h 2323145"/>
              <a:gd name="connsiteX238" fmla="*/ 988232 w 11269336"/>
              <a:gd name="connsiteY238" fmla="*/ 2235635 h 2323145"/>
              <a:gd name="connsiteX239" fmla="*/ 981959 w 11269336"/>
              <a:gd name="connsiteY239" fmla="*/ 2231607 h 2323145"/>
              <a:gd name="connsiteX240" fmla="*/ 938600 w 11269336"/>
              <a:gd name="connsiteY240" fmla="*/ 2238113 h 2323145"/>
              <a:gd name="connsiteX241" fmla="*/ 791788 w 11269336"/>
              <a:gd name="connsiteY241" fmla="*/ 2293224 h 2323145"/>
              <a:gd name="connsiteX242" fmla="*/ 706914 w 11269336"/>
              <a:gd name="connsiteY242" fmla="*/ 2305046 h 2323145"/>
              <a:gd name="connsiteX243" fmla="*/ 675971 w 11269336"/>
              <a:gd name="connsiteY243" fmla="*/ 2304030 h 2323145"/>
              <a:gd name="connsiteX244" fmla="*/ 624180 w 11269336"/>
              <a:gd name="connsiteY244" fmla="*/ 2302650 h 2323145"/>
              <a:gd name="connsiteX245" fmla="*/ 583453 w 11269336"/>
              <a:gd name="connsiteY245" fmla="*/ 2288788 h 2323145"/>
              <a:gd name="connsiteX246" fmla="*/ 540946 w 11269336"/>
              <a:gd name="connsiteY246" fmla="*/ 2292721 h 2323145"/>
              <a:gd name="connsiteX247" fmla="*/ 533680 w 11269336"/>
              <a:gd name="connsiteY247" fmla="*/ 2310233 h 2323145"/>
              <a:gd name="connsiteX248" fmla="*/ 487366 w 11269336"/>
              <a:gd name="connsiteY248" fmla="*/ 2309053 h 2323145"/>
              <a:gd name="connsiteX249" fmla="*/ 416820 w 11269336"/>
              <a:gd name="connsiteY249" fmla="*/ 2305443 h 2323145"/>
              <a:gd name="connsiteX250" fmla="*/ 376805 w 11269336"/>
              <a:gd name="connsiteY250" fmla="*/ 2307647 h 2323145"/>
              <a:gd name="connsiteX251" fmla="*/ 266777 w 11269336"/>
              <a:gd name="connsiteY251" fmla="*/ 2309012 h 2323145"/>
              <a:gd name="connsiteX252" fmla="*/ 156013 w 11269336"/>
              <a:gd name="connsiteY252" fmla="*/ 2306832 h 2323145"/>
              <a:gd name="connsiteX253" fmla="*/ 87258 w 11269336"/>
              <a:gd name="connsiteY253" fmla="*/ 2285511 h 2323145"/>
              <a:gd name="connsiteX254" fmla="*/ 23798 w 11269336"/>
              <a:gd name="connsiteY254" fmla="*/ 2281822 h 2323145"/>
              <a:gd name="connsiteX255" fmla="*/ 0 w 11269336"/>
              <a:gd name="connsiteY255" fmla="*/ 2285369 h 2323145"/>
              <a:gd name="connsiteX256" fmla="*/ 0 w 11269336"/>
              <a:gd name="connsiteY25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05765 w 11269336"/>
              <a:gd name="connsiteY145" fmla="*/ 2199902 h 2323145"/>
              <a:gd name="connsiteX146" fmla="*/ 4401354 w 11269336"/>
              <a:gd name="connsiteY146" fmla="*/ 2194745 h 2323145"/>
              <a:gd name="connsiteX147" fmla="*/ 4366646 w 11269336"/>
              <a:gd name="connsiteY147" fmla="*/ 2198564 h 2323145"/>
              <a:gd name="connsiteX148" fmla="*/ 4354009 w 11269336"/>
              <a:gd name="connsiteY148" fmla="*/ 2204984 h 2323145"/>
              <a:gd name="connsiteX149" fmla="*/ 4348284 w 11269336"/>
              <a:gd name="connsiteY149" fmla="*/ 2205270 h 2323145"/>
              <a:gd name="connsiteX150" fmla="*/ 4333906 w 11269336"/>
              <a:gd name="connsiteY150" fmla="*/ 2205251 h 2323145"/>
              <a:gd name="connsiteX151" fmla="*/ 4308819 w 11269336"/>
              <a:gd name="connsiteY151" fmla="*/ 2203822 h 2323145"/>
              <a:gd name="connsiteX152" fmla="*/ 4301210 w 11269336"/>
              <a:gd name="connsiteY152" fmla="*/ 2204456 h 2323145"/>
              <a:gd name="connsiteX153" fmla="*/ 4283095 w 11269336"/>
              <a:gd name="connsiteY153" fmla="*/ 2198177 h 2323145"/>
              <a:gd name="connsiteX154" fmla="*/ 4250119 w 11269336"/>
              <a:gd name="connsiteY154" fmla="*/ 2196342 h 2323145"/>
              <a:gd name="connsiteX155" fmla="*/ 4189203 w 11269336"/>
              <a:gd name="connsiteY155" fmla="*/ 2178994 h 2323145"/>
              <a:gd name="connsiteX156" fmla="*/ 4154035 w 11269336"/>
              <a:gd name="connsiteY156" fmla="*/ 2171950 h 2323145"/>
              <a:gd name="connsiteX157" fmla="*/ 4129569 w 11269336"/>
              <a:gd name="connsiteY157" fmla="*/ 2163850 h 2323145"/>
              <a:gd name="connsiteX158" fmla="*/ 4061250 w 11269336"/>
              <a:gd name="connsiteY158" fmla="*/ 2159236 h 2323145"/>
              <a:gd name="connsiteX159" fmla="*/ 3945480 w 11269336"/>
              <a:gd name="connsiteY159" fmla="*/ 2158279 h 2323145"/>
              <a:gd name="connsiteX160" fmla="*/ 3921468 w 11269336"/>
              <a:gd name="connsiteY160" fmla="*/ 2156588 h 2323145"/>
              <a:gd name="connsiteX161" fmla="*/ 3903348 w 11269336"/>
              <a:gd name="connsiteY161" fmla="*/ 2149220 h 2323145"/>
              <a:gd name="connsiteX162" fmla="*/ 3901342 w 11269336"/>
              <a:gd name="connsiteY162" fmla="*/ 2142355 h 2323145"/>
              <a:gd name="connsiteX163" fmla="*/ 3888539 w 11269336"/>
              <a:gd name="connsiteY163" fmla="*/ 2140476 h 2323145"/>
              <a:gd name="connsiteX164" fmla="*/ 3885662 w 11269336"/>
              <a:gd name="connsiteY164" fmla="*/ 2138740 h 2323145"/>
              <a:gd name="connsiteX165" fmla="*/ 3868627 w 11269336"/>
              <a:gd name="connsiteY165" fmla="*/ 2130023 h 2323145"/>
              <a:gd name="connsiteX166" fmla="*/ 3819177 w 11269336"/>
              <a:gd name="connsiteY166" fmla="*/ 2142111 h 2323145"/>
              <a:gd name="connsiteX167" fmla="*/ 3769100 w 11269336"/>
              <a:gd name="connsiteY167" fmla="*/ 2131731 h 2323145"/>
              <a:gd name="connsiteX168" fmla="*/ 3562752 w 11269336"/>
              <a:gd name="connsiteY168" fmla="*/ 2131785 h 2323145"/>
              <a:gd name="connsiteX169" fmla="*/ 3541402 w 11269336"/>
              <a:gd name="connsiteY169" fmla="*/ 2106821 h 2323145"/>
              <a:gd name="connsiteX170" fmla="*/ 3365341 w 11269336"/>
              <a:gd name="connsiteY170" fmla="*/ 2077638 h 2323145"/>
              <a:gd name="connsiteX171" fmla="*/ 3170922 w 11269336"/>
              <a:gd name="connsiteY171" fmla="*/ 2115957 h 2323145"/>
              <a:gd name="connsiteX172" fmla="*/ 3156256 w 11269336"/>
              <a:gd name="connsiteY172" fmla="*/ 2124773 h 2323145"/>
              <a:gd name="connsiteX173" fmla="*/ 3140298 w 11269336"/>
              <a:gd name="connsiteY173" fmla="*/ 2129182 h 2323145"/>
              <a:gd name="connsiteX174" fmla="*/ 3138514 w 11269336"/>
              <a:gd name="connsiteY174" fmla="*/ 2128069 h 2323145"/>
              <a:gd name="connsiteX175" fmla="*/ 3120467 w 11269336"/>
              <a:gd name="connsiteY175" fmla="*/ 2128281 h 2323145"/>
              <a:gd name="connsiteX176" fmla="*/ 3116175 w 11269336"/>
              <a:gd name="connsiteY176" fmla="*/ 2131633 h 2323145"/>
              <a:gd name="connsiteX177" fmla="*/ 3103685 w 11269336"/>
              <a:gd name="connsiteY177" fmla="*/ 2132814 h 2323145"/>
              <a:gd name="connsiteX178" fmla="*/ 3078794 w 11269336"/>
              <a:gd name="connsiteY178" fmla="*/ 2137935 h 2323145"/>
              <a:gd name="connsiteX179" fmla="*/ 3074407 w 11269336"/>
              <a:gd name="connsiteY179" fmla="*/ 2136274 h 2323145"/>
              <a:gd name="connsiteX180" fmla="*/ 3037285 w 11269336"/>
              <a:gd name="connsiteY180" fmla="*/ 2139919 h 2323145"/>
              <a:gd name="connsiteX181" fmla="*/ 3036901 w 11269336"/>
              <a:gd name="connsiteY181" fmla="*/ 2138726 h 2323145"/>
              <a:gd name="connsiteX182" fmla="*/ 3026996 w 11269336"/>
              <a:gd name="connsiteY182" fmla="*/ 2134322 h 2323145"/>
              <a:gd name="connsiteX183" fmla="*/ 3007772 w 11269336"/>
              <a:gd name="connsiteY183" fmla="*/ 2128742 h 2323145"/>
              <a:gd name="connsiteX184" fmla="*/ 2965030 w 11269336"/>
              <a:gd name="connsiteY184" fmla="*/ 2100494 h 2323145"/>
              <a:gd name="connsiteX185" fmla="*/ 2926342 w 11269336"/>
              <a:gd name="connsiteY185" fmla="*/ 2104155 h 2323145"/>
              <a:gd name="connsiteX186" fmla="*/ 2918608 w 11269336"/>
              <a:gd name="connsiteY186" fmla="*/ 2104215 h 2323145"/>
              <a:gd name="connsiteX187" fmla="*/ 2918475 w 11269336"/>
              <a:gd name="connsiteY187" fmla="*/ 2103937 h 2323145"/>
              <a:gd name="connsiteX188" fmla="*/ 2910360 w 11269336"/>
              <a:gd name="connsiteY188" fmla="*/ 2103444 h 2323145"/>
              <a:gd name="connsiteX189" fmla="*/ 2904507 w 11269336"/>
              <a:gd name="connsiteY189" fmla="*/ 2104326 h 2323145"/>
              <a:gd name="connsiteX190" fmla="*/ 2889503 w 11269336"/>
              <a:gd name="connsiteY190" fmla="*/ 2104443 h 2323145"/>
              <a:gd name="connsiteX191" fmla="*/ 2884480 w 11269336"/>
              <a:gd name="connsiteY191" fmla="*/ 2102626 h 2323145"/>
              <a:gd name="connsiteX192" fmla="*/ 2882689 w 11269336"/>
              <a:gd name="connsiteY192" fmla="*/ 2099228 h 2323145"/>
              <a:gd name="connsiteX193" fmla="*/ 2881291 w 11269336"/>
              <a:gd name="connsiteY193" fmla="*/ 2099618 h 2323145"/>
              <a:gd name="connsiteX194" fmla="*/ 2853979 w 11269336"/>
              <a:gd name="connsiteY194" fmla="*/ 2090388 h 2323145"/>
              <a:gd name="connsiteX195" fmla="*/ 2791790 w 11269336"/>
              <a:gd name="connsiteY195" fmla="*/ 2080332 h 2323145"/>
              <a:gd name="connsiteX196" fmla="*/ 2755844 w 11269336"/>
              <a:gd name="connsiteY196" fmla="*/ 2078874 h 2323145"/>
              <a:gd name="connsiteX197" fmla="*/ 2657742 w 11269336"/>
              <a:gd name="connsiteY197" fmla="*/ 2070179 h 2323145"/>
              <a:gd name="connsiteX198" fmla="*/ 2559549 w 11269336"/>
              <a:gd name="connsiteY198" fmla="*/ 2057873 h 2323145"/>
              <a:gd name="connsiteX199" fmla="*/ 2512054 w 11269336"/>
              <a:gd name="connsiteY199" fmla="*/ 2031671 h 2323145"/>
              <a:gd name="connsiteX200" fmla="*/ 2506437 w 11269336"/>
              <a:gd name="connsiteY200" fmla="*/ 2030918 h 2323145"/>
              <a:gd name="connsiteX201" fmla="*/ 2491752 w 11269336"/>
              <a:gd name="connsiteY201" fmla="*/ 2033906 h 2323145"/>
              <a:gd name="connsiteX202" fmla="*/ 2486338 w 11269336"/>
              <a:gd name="connsiteY202" fmla="*/ 2035862 h 2323145"/>
              <a:gd name="connsiteX203" fmla="*/ 2478186 w 11269336"/>
              <a:gd name="connsiteY203" fmla="*/ 2036953 h 2323145"/>
              <a:gd name="connsiteX204" fmla="*/ 2477950 w 11269336"/>
              <a:gd name="connsiteY204" fmla="*/ 2036715 h 2323145"/>
              <a:gd name="connsiteX205" fmla="*/ 2470381 w 11269336"/>
              <a:gd name="connsiteY205" fmla="*/ 2038256 h 2323145"/>
              <a:gd name="connsiteX206" fmla="*/ 2433781 w 11269336"/>
              <a:gd name="connsiteY206" fmla="*/ 2049140 h 2323145"/>
              <a:gd name="connsiteX207" fmla="*/ 2381172 w 11269336"/>
              <a:gd name="connsiteY207" fmla="*/ 2030645 h 2323145"/>
              <a:gd name="connsiteX208" fmla="*/ 2360198 w 11269336"/>
              <a:gd name="connsiteY208" fmla="*/ 2029059 h 2323145"/>
              <a:gd name="connsiteX209" fmla="*/ 2348815 w 11269336"/>
              <a:gd name="connsiteY209" fmla="*/ 2026798 h 2323145"/>
              <a:gd name="connsiteX210" fmla="*/ 2347988 w 11269336"/>
              <a:gd name="connsiteY210" fmla="*/ 2025745 h 2323145"/>
              <a:gd name="connsiteX211" fmla="*/ 2312920 w 11269336"/>
              <a:gd name="connsiteY211" fmla="*/ 2036311 h 2323145"/>
              <a:gd name="connsiteX212" fmla="*/ 2307986 w 11269336"/>
              <a:gd name="connsiteY212" fmla="*/ 2035583 h 2323145"/>
              <a:gd name="connsiteX213" fmla="*/ 2285481 w 11269336"/>
              <a:gd name="connsiteY213" fmla="*/ 2045197 h 2323145"/>
              <a:gd name="connsiteX214" fmla="*/ 2273666 w 11269336"/>
              <a:gd name="connsiteY214" fmla="*/ 2048710 h 2323145"/>
              <a:gd name="connsiteX215" fmla="*/ 2270719 w 11269336"/>
              <a:gd name="connsiteY215" fmla="*/ 2052702 h 2323145"/>
              <a:gd name="connsiteX216" fmla="*/ 2253080 w 11269336"/>
              <a:gd name="connsiteY216" fmla="*/ 2056363 h 2323145"/>
              <a:gd name="connsiteX217" fmla="*/ 2250906 w 11269336"/>
              <a:gd name="connsiteY217" fmla="*/ 2055654 h 2323145"/>
              <a:gd name="connsiteX218" fmla="*/ 2236905 w 11269336"/>
              <a:gd name="connsiteY218" fmla="*/ 2062882 h 2323145"/>
              <a:gd name="connsiteX219" fmla="*/ 2225830 w 11269336"/>
              <a:gd name="connsiteY219" fmla="*/ 2074027 h 2323145"/>
              <a:gd name="connsiteX220" fmla="*/ 2073776 w 11269336"/>
              <a:gd name="connsiteY220" fmla="*/ 2089244 h 2323145"/>
              <a:gd name="connsiteX221" fmla="*/ 1948256 w 11269336"/>
              <a:gd name="connsiteY221" fmla="*/ 2146616 h 2323145"/>
              <a:gd name="connsiteX222" fmla="*/ 1865582 w 11269336"/>
              <a:gd name="connsiteY222" fmla="*/ 2153738 h 2323145"/>
              <a:gd name="connsiteX223" fmla="*/ 1835210 w 11269336"/>
              <a:gd name="connsiteY223" fmla="*/ 2134244 h 2323145"/>
              <a:gd name="connsiteX224" fmla="*/ 1632661 w 11269336"/>
              <a:gd name="connsiteY224" fmla="*/ 2173882 h 2323145"/>
              <a:gd name="connsiteX225" fmla="*/ 1579590 w 11269336"/>
              <a:gd name="connsiteY225" fmla="*/ 2173680 h 2323145"/>
              <a:gd name="connsiteX226" fmla="*/ 1535601 w 11269336"/>
              <a:gd name="connsiteY226" fmla="*/ 2194590 h 2323145"/>
              <a:gd name="connsiteX227" fmla="*/ 1515594 w 11269336"/>
              <a:gd name="connsiteY227" fmla="*/ 2189622 h 2323145"/>
              <a:gd name="connsiteX228" fmla="*/ 1512113 w 11269336"/>
              <a:gd name="connsiteY228" fmla="*/ 2188534 h 2323145"/>
              <a:gd name="connsiteX229" fmla="*/ 1498838 w 11269336"/>
              <a:gd name="connsiteY229" fmla="*/ 2189213 h 2323145"/>
              <a:gd name="connsiteX230" fmla="*/ 1494279 w 11269336"/>
              <a:gd name="connsiteY230" fmla="*/ 2183112 h 2323145"/>
              <a:gd name="connsiteX231" fmla="*/ 1473714 w 11269336"/>
              <a:gd name="connsiteY231" fmla="*/ 2179625 h 2323145"/>
              <a:gd name="connsiteX232" fmla="*/ 1449503 w 11269336"/>
              <a:gd name="connsiteY232" fmla="*/ 2182633 h 2323145"/>
              <a:gd name="connsiteX233" fmla="*/ 1266687 w 11269336"/>
              <a:gd name="connsiteY233" fmla="*/ 2212688 h 2323145"/>
              <a:gd name="connsiteX234" fmla="*/ 1239614 w 11269336"/>
              <a:gd name="connsiteY234" fmla="*/ 2209727 h 2323145"/>
              <a:gd name="connsiteX235" fmla="*/ 1202436 w 11269336"/>
              <a:gd name="connsiteY235" fmla="*/ 2209817 h 2323145"/>
              <a:gd name="connsiteX236" fmla="*/ 1136097 w 11269336"/>
              <a:gd name="connsiteY236" fmla="*/ 2205112 h 2323145"/>
              <a:gd name="connsiteX237" fmla="*/ 988232 w 11269336"/>
              <a:gd name="connsiteY237" fmla="*/ 2235635 h 2323145"/>
              <a:gd name="connsiteX238" fmla="*/ 981959 w 11269336"/>
              <a:gd name="connsiteY238" fmla="*/ 2231607 h 2323145"/>
              <a:gd name="connsiteX239" fmla="*/ 938600 w 11269336"/>
              <a:gd name="connsiteY239" fmla="*/ 2238113 h 2323145"/>
              <a:gd name="connsiteX240" fmla="*/ 791788 w 11269336"/>
              <a:gd name="connsiteY240" fmla="*/ 2293224 h 2323145"/>
              <a:gd name="connsiteX241" fmla="*/ 706914 w 11269336"/>
              <a:gd name="connsiteY241" fmla="*/ 2305046 h 2323145"/>
              <a:gd name="connsiteX242" fmla="*/ 675971 w 11269336"/>
              <a:gd name="connsiteY242" fmla="*/ 2304030 h 2323145"/>
              <a:gd name="connsiteX243" fmla="*/ 624180 w 11269336"/>
              <a:gd name="connsiteY243" fmla="*/ 2302650 h 2323145"/>
              <a:gd name="connsiteX244" fmla="*/ 583453 w 11269336"/>
              <a:gd name="connsiteY244" fmla="*/ 2288788 h 2323145"/>
              <a:gd name="connsiteX245" fmla="*/ 540946 w 11269336"/>
              <a:gd name="connsiteY245" fmla="*/ 2292721 h 2323145"/>
              <a:gd name="connsiteX246" fmla="*/ 533680 w 11269336"/>
              <a:gd name="connsiteY246" fmla="*/ 2310233 h 2323145"/>
              <a:gd name="connsiteX247" fmla="*/ 487366 w 11269336"/>
              <a:gd name="connsiteY247" fmla="*/ 2309053 h 2323145"/>
              <a:gd name="connsiteX248" fmla="*/ 416820 w 11269336"/>
              <a:gd name="connsiteY248" fmla="*/ 2305443 h 2323145"/>
              <a:gd name="connsiteX249" fmla="*/ 376805 w 11269336"/>
              <a:gd name="connsiteY249" fmla="*/ 2307647 h 2323145"/>
              <a:gd name="connsiteX250" fmla="*/ 266777 w 11269336"/>
              <a:gd name="connsiteY250" fmla="*/ 2309012 h 2323145"/>
              <a:gd name="connsiteX251" fmla="*/ 156013 w 11269336"/>
              <a:gd name="connsiteY251" fmla="*/ 2306832 h 2323145"/>
              <a:gd name="connsiteX252" fmla="*/ 87258 w 11269336"/>
              <a:gd name="connsiteY252" fmla="*/ 2285511 h 2323145"/>
              <a:gd name="connsiteX253" fmla="*/ 23798 w 11269336"/>
              <a:gd name="connsiteY253" fmla="*/ 2281822 h 2323145"/>
              <a:gd name="connsiteX254" fmla="*/ 0 w 11269336"/>
              <a:gd name="connsiteY254" fmla="*/ 2285369 h 2323145"/>
              <a:gd name="connsiteX255" fmla="*/ 0 w 11269336"/>
              <a:gd name="connsiteY25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05765 w 11269336"/>
              <a:gd name="connsiteY144" fmla="*/ 2199902 h 2323145"/>
              <a:gd name="connsiteX145" fmla="*/ 4401354 w 11269336"/>
              <a:gd name="connsiteY145" fmla="*/ 2194745 h 2323145"/>
              <a:gd name="connsiteX146" fmla="*/ 4366646 w 11269336"/>
              <a:gd name="connsiteY146" fmla="*/ 2198564 h 2323145"/>
              <a:gd name="connsiteX147" fmla="*/ 4354009 w 11269336"/>
              <a:gd name="connsiteY147" fmla="*/ 2204984 h 2323145"/>
              <a:gd name="connsiteX148" fmla="*/ 4348284 w 11269336"/>
              <a:gd name="connsiteY148" fmla="*/ 2205270 h 2323145"/>
              <a:gd name="connsiteX149" fmla="*/ 4333906 w 11269336"/>
              <a:gd name="connsiteY149" fmla="*/ 2205251 h 2323145"/>
              <a:gd name="connsiteX150" fmla="*/ 4308819 w 11269336"/>
              <a:gd name="connsiteY150" fmla="*/ 2203822 h 2323145"/>
              <a:gd name="connsiteX151" fmla="*/ 4301210 w 11269336"/>
              <a:gd name="connsiteY151" fmla="*/ 2204456 h 2323145"/>
              <a:gd name="connsiteX152" fmla="*/ 4283095 w 11269336"/>
              <a:gd name="connsiteY152" fmla="*/ 2198177 h 2323145"/>
              <a:gd name="connsiteX153" fmla="*/ 4250119 w 11269336"/>
              <a:gd name="connsiteY153" fmla="*/ 2196342 h 2323145"/>
              <a:gd name="connsiteX154" fmla="*/ 4189203 w 11269336"/>
              <a:gd name="connsiteY154" fmla="*/ 2178994 h 2323145"/>
              <a:gd name="connsiteX155" fmla="*/ 4154035 w 11269336"/>
              <a:gd name="connsiteY155" fmla="*/ 2171950 h 2323145"/>
              <a:gd name="connsiteX156" fmla="*/ 4129569 w 11269336"/>
              <a:gd name="connsiteY156" fmla="*/ 2163850 h 2323145"/>
              <a:gd name="connsiteX157" fmla="*/ 4061250 w 11269336"/>
              <a:gd name="connsiteY157" fmla="*/ 2159236 h 2323145"/>
              <a:gd name="connsiteX158" fmla="*/ 3945480 w 11269336"/>
              <a:gd name="connsiteY158" fmla="*/ 2158279 h 2323145"/>
              <a:gd name="connsiteX159" fmla="*/ 3921468 w 11269336"/>
              <a:gd name="connsiteY159" fmla="*/ 2156588 h 2323145"/>
              <a:gd name="connsiteX160" fmla="*/ 3903348 w 11269336"/>
              <a:gd name="connsiteY160" fmla="*/ 2149220 h 2323145"/>
              <a:gd name="connsiteX161" fmla="*/ 3901342 w 11269336"/>
              <a:gd name="connsiteY161" fmla="*/ 2142355 h 2323145"/>
              <a:gd name="connsiteX162" fmla="*/ 3888539 w 11269336"/>
              <a:gd name="connsiteY162" fmla="*/ 2140476 h 2323145"/>
              <a:gd name="connsiteX163" fmla="*/ 3885662 w 11269336"/>
              <a:gd name="connsiteY163" fmla="*/ 2138740 h 2323145"/>
              <a:gd name="connsiteX164" fmla="*/ 3868627 w 11269336"/>
              <a:gd name="connsiteY164" fmla="*/ 2130023 h 2323145"/>
              <a:gd name="connsiteX165" fmla="*/ 3819177 w 11269336"/>
              <a:gd name="connsiteY165" fmla="*/ 2142111 h 2323145"/>
              <a:gd name="connsiteX166" fmla="*/ 3769100 w 11269336"/>
              <a:gd name="connsiteY166" fmla="*/ 2131731 h 2323145"/>
              <a:gd name="connsiteX167" fmla="*/ 3562752 w 11269336"/>
              <a:gd name="connsiteY167" fmla="*/ 2131785 h 2323145"/>
              <a:gd name="connsiteX168" fmla="*/ 3541402 w 11269336"/>
              <a:gd name="connsiteY168" fmla="*/ 2106821 h 2323145"/>
              <a:gd name="connsiteX169" fmla="*/ 3365341 w 11269336"/>
              <a:gd name="connsiteY169" fmla="*/ 2077638 h 2323145"/>
              <a:gd name="connsiteX170" fmla="*/ 3170922 w 11269336"/>
              <a:gd name="connsiteY170" fmla="*/ 2115957 h 2323145"/>
              <a:gd name="connsiteX171" fmla="*/ 3156256 w 11269336"/>
              <a:gd name="connsiteY171" fmla="*/ 2124773 h 2323145"/>
              <a:gd name="connsiteX172" fmla="*/ 3140298 w 11269336"/>
              <a:gd name="connsiteY172" fmla="*/ 2129182 h 2323145"/>
              <a:gd name="connsiteX173" fmla="*/ 3138514 w 11269336"/>
              <a:gd name="connsiteY173" fmla="*/ 2128069 h 2323145"/>
              <a:gd name="connsiteX174" fmla="*/ 3120467 w 11269336"/>
              <a:gd name="connsiteY174" fmla="*/ 2128281 h 2323145"/>
              <a:gd name="connsiteX175" fmla="*/ 3116175 w 11269336"/>
              <a:gd name="connsiteY175" fmla="*/ 2131633 h 2323145"/>
              <a:gd name="connsiteX176" fmla="*/ 3103685 w 11269336"/>
              <a:gd name="connsiteY176" fmla="*/ 2132814 h 2323145"/>
              <a:gd name="connsiteX177" fmla="*/ 3078794 w 11269336"/>
              <a:gd name="connsiteY177" fmla="*/ 2137935 h 2323145"/>
              <a:gd name="connsiteX178" fmla="*/ 3074407 w 11269336"/>
              <a:gd name="connsiteY178" fmla="*/ 2136274 h 2323145"/>
              <a:gd name="connsiteX179" fmla="*/ 3037285 w 11269336"/>
              <a:gd name="connsiteY179" fmla="*/ 2139919 h 2323145"/>
              <a:gd name="connsiteX180" fmla="*/ 3036901 w 11269336"/>
              <a:gd name="connsiteY180" fmla="*/ 2138726 h 2323145"/>
              <a:gd name="connsiteX181" fmla="*/ 3026996 w 11269336"/>
              <a:gd name="connsiteY181" fmla="*/ 2134322 h 2323145"/>
              <a:gd name="connsiteX182" fmla="*/ 3007772 w 11269336"/>
              <a:gd name="connsiteY182" fmla="*/ 2128742 h 2323145"/>
              <a:gd name="connsiteX183" fmla="*/ 2965030 w 11269336"/>
              <a:gd name="connsiteY183" fmla="*/ 2100494 h 2323145"/>
              <a:gd name="connsiteX184" fmla="*/ 2926342 w 11269336"/>
              <a:gd name="connsiteY184" fmla="*/ 2104155 h 2323145"/>
              <a:gd name="connsiteX185" fmla="*/ 2918608 w 11269336"/>
              <a:gd name="connsiteY185" fmla="*/ 2104215 h 2323145"/>
              <a:gd name="connsiteX186" fmla="*/ 2918475 w 11269336"/>
              <a:gd name="connsiteY186" fmla="*/ 2103937 h 2323145"/>
              <a:gd name="connsiteX187" fmla="*/ 2910360 w 11269336"/>
              <a:gd name="connsiteY187" fmla="*/ 2103444 h 2323145"/>
              <a:gd name="connsiteX188" fmla="*/ 2904507 w 11269336"/>
              <a:gd name="connsiteY188" fmla="*/ 2104326 h 2323145"/>
              <a:gd name="connsiteX189" fmla="*/ 2889503 w 11269336"/>
              <a:gd name="connsiteY189" fmla="*/ 2104443 h 2323145"/>
              <a:gd name="connsiteX190" fmla="*/ 2884480 w 11269336"/>
              <a:gd name="connsiteY190" fmla="*/ 2102626 h 2323145"/>
              <a:gd name="connsiteX191" fmla="*/ 2882689 w 11269336"/>
              <a:gd name="connsiteY191" fmla="*/ 2099228 h 2323145"/>
              <a:gd name="connsiteX192" fmla="*/ 2881291 w 11269336"/>
              <a:gd name="connsiteY192" fmla="*/ 2099618 h 2323145"/>
              <a:gd name="connsiteX193" fmla="*/ 2853979 w 11269336"/>
              <a:gd name="connsiteY193" fmla="*/ 2090388 h 2323145"/>
              <a:gd name="connsiteX194" fmla="*/ 2791790 w 11269336"/>
              <a:gd name="connsiteY194" fmla="*/ 2080332 h 2323145"/>
              <a:gd name="connsiteX195" fmla="*/ 2755844 w 11269336"/>
              <a:gd name="connsiteY195" fmla="*/ 2078874 h 2323145"/>
              <a:gd name="connsiteX196" fmla="*/ 2657742 w 11269336"/>
              <a:gd name="connsiteY196" fmla="*/ 2070179 h 2323145"/>
              <a:gd name="connsiteX197" fmla="*/ 2559549 w 11269336"/>
              <a:gd name="connsiteY197" fmla="*/ 2057873 h 2323145"/>
              <a:gd name="connsiteX198" fmla="*/ 2512054 w 11269336"/>
              <a:gd name="connsiteY198" fmla="*/ 2031671 h 2323145"/>
              <a:gd name="connsiteX199" fmla="*/ 2506437 w 11269336"/>
              <a:gd name="connsiteY199" fmla="*/ 2030918 h 2323145"/>
              <a:gd name="connsiteX200" fmla="*/ 2491752 w 11269336"/>
              <a:gd name="connsiteY200" fmla="*/ 2033906 h 2323145"/>
              <a:gd name="connsiteX201" fmla="*/ 2486338 w 11269336"/>
              <a:gd name="connsiteY201" fmla="*/ 2035862 h 2323145"/>
              <a:gd name="connsiteX202" fmla="*/ 2478186 w 11269336"/>
              <a:gd name="connsiteY202" fmla="*/ 2036953 h 2323145"/>
              <a:gd name="connsiteX203" fmla="*/ 2477950 w 11269336"/>
              <a:gd name="connsiteY203" fmla="*/ 2036715 h 2323145"/>
              <a:gd name="connsiteX204" fmla="*/ 2470381 w 11269336"/>
              <a:gd name="connsiteY204" fmla="*/ 2038256 h 2323145"/>
              <a:gd name="connsiteX205" fmla="*/ 2433781 w 11269336"/>
              <a:gd name="connsiteY205" fmla="*/ 2049140 h 2323145"/>
              <a:gd name="connsiteX206" fmla="*/ 2381172 w 11269336"/>
              <a:gd name="connsiteY206" fmla="*/ 2030645 h 2323145"/>
              <a:gd name="connsiteX207" fmla="*/ 2360198 w 11269336"/>
              <a:gd name="connsiteY207" fmla="*/ 2029059 h 2323145"/>
              <a:gd name="connsiteX208" fmla="*/ 2348815 w 11269336"/>
              <a:gd name="connsiteY208" fmla="*/ 2026798 h 2323145"/>
              <a:gd name="connsiteX209" fmla="*/ 2347988 w 11269336"/>
              <a:gd name="connsiteY209" fmla="*/ 2025745 h 2323145"/>
              <a:gd name="connsiteX210" fmla="*/ 2312920 w 11269336"/>
              <a:gd name="connsiteY210" fmla="*/ 2036311 h 2323145"/>
              <a:gd name="connsiteX211" fmla="*/ 2307986 w 11269336"/>
              <a:gd name="connsiteY211" fmla="*/ 2035583 h 2323145"/>
              <a:gd name="connsiteX212" fmla="*/ 2285481 w 11269336"/>
              <a:gd name="connsiteY212" fmla="*/ 2045197 h 2323145"/>
              <a:gd name="connsiteX213" fmla="*/ 2273666 w 11269336"/>
              <a:gd name="connsiteY213" fmla="*/ 2048710 h 2323145"/>
              <a:gd name="connsiteX214" fmla="*/ 2270719 w 11269336"/>
              <a:gd name="connsiteY214" fmla="*/ 2052702 h 2323145"/>
              <a:gd name="connsiteX215" fmla="*/ 2253080 w 11269336"/>
              <a:gd name="connsiteY215" fmla="*/ 2056363 h 2323145"/>
              <a:gd name="connsiteX216" fmla="*/ 2250906 w 11269336"/>
              <a:gd name="connsiteY216" fmla="*/ 2055654 h 2323145"/>
              <a:gd name="connsiteX217" fmla="*/ 2236905 w 11269336"/>
              <a:gd name="connsiteY217" fmla="*/ 2062882 h 2323145"/>
              <a:gd name="connsiteX218" fmla="*/ 2225830 w 11269336"/>
              <a:gd name="connsiteY218" fmla="*/ 2074027 h 2323145"/>
              <a:gd name="connsiteX219" fmla="*/ 2073776 w 11269336"/>
              <a:gd name="connsiteY219" fmla="*/ 2089244 h 2323145"/>
              <a:gd name="connsiteX220" fmla="*/ 1948256 w 11269336"/>
              <a:gd name="connsiteY220" fmla="*/ 2146616 h 2323145"/>
              <a:gd name="connsiteX221" fmla="*/ 1865582 w 11269336"/>
              <a:gd name="connsiteY221" fmla="*/ 2153738 h 2323145"/>
              <a:gd name="connsiteX222" fmla="*/ 1835210 w 11269336"/>
              <a:gd name="connsiteY222" fmla="*/ 2134244 h 2323145"/>
              <a:gd name="connsiteX223" fmla="*/ 1632661 w 11269336"/>
              <a:gd name="connsiteY223" fmla="*/ 2173882 h 2323145"/>
              <a:gd name="connsiteX224" fmla="*/ 1579590 w 11269336"/>
              <a:gd name="connsiteY224" fmla="*/ 2173680 h 2323145"/>
              <a:gd name="connsiteX225" fmla="*/ 1535601 w 11269336"/>
              <a:gd name="connsiteY225" fmla="*/ 2194590 h 2323145"/>
              <a:gd name="connsiteX226" fmla="*/ 1515594 w 11269336"/>
              <a:gd name="connsiteY226" fmla="*/ 2189622 h 2323145"/>
              <a:gd name="connsiteX227" fmla="*/ 1512113 w 11269336"/>
              <a:gd name="connsiteY227" fmla="*/ 2188534 h 2323145"/>
              <a:gd name="connsiteX228" fmla="*/ 1498838 w 11269336"/>
              <a:gd name="connsiteY228" fmla="*/ 2189213 h 2323145"/>
              <a:gd name="connsiteX229" fmla="*/ 1494279 w 11269336"/>
              <a:gd name="connsiteY229" fmla="*/ 2183112 h 2323145"/>
              <a:gd name="connsiteX230" fmla="*/ 1473714 w 11269336"/>
              <a:gd name="connsiteY230" fmla="*/ 2179625 h 2323145"/>
              <a:gd name="connsiteX231" fmla="*/ 1449503 w 11269336"/>
              <a:gd name="connsiteY231" fmla="*/ 2182633 h 2323145"/>
              <a:gd name="connsiteX232" fmla="*/ 1266687 w 11269336"/>
              <a:gd name="connsiteY232" fmla="*/ 2212688 h 2323145"/>
              <a:gd name="connsiteX233" fmla="*/ 1239614 w 11269336"/>
              <a:gd name="connsiteY233" fmla="*/ 2209727 h 2323145"/>
              <a:gd name="connsiteX234" fmla="*/ 1202436 w 11269336"/>
              <a:gd name="connsiteY234" fmla="*/ 2209817 h 2323145"/>
              <a:gd name="connsiteX235" fmla="*/ 1136097 w 11269336"/>
              <a:gd name="connsiteY235" fmla="*/ 2205112 h 2323145"/>
              <a:gd name="connsiteX236" fmla="*/ 988232 w 11269336"/>
              <a:gd name="connsiteY236" fmla="*/ 2235635 h 2323145"/>
              <a:gd name="connsiteX237" fmla="*/ 981959 w 11269336"/>
              <a:gd name="connsiteY237" fmla="*/ 2231607 h 2323145"/>
              <a:gd name="connsiteX238" fmla="*/ 938600 w 11269336"/>
              <a:gd name="connsiteY238" fmla="*/ 2238113 h 2323145"/>
              <a:gd name="connsiteX239" fmla="*/ 791788 w 11269336"/>
              <a:gd name="connsiteY239" fmla="*/ 2293224 h 2323145"/>
              <a:gd name="connsiteX240" fmla="*/ 706914 w 11269336"/>
              <a:gd name="connsiteY240" fmla="*/ 2305046 h 2323145"/>
              <a:gd name="connsiteX241" fmla="*/ 675971 w 11269336"/>
              <a:gd name="connsiteY241" fmla="*/ 2304030 h 2323145"/>
              <a:gd name="connsiteX242" fmla="*/ 624180 w 11269336"/>
              <a:gd name="connsiteY242" fmla="*/ 2302650 h 2323145"/>
              <a:gd name="connsiteX243" fmla="*/ 583453 w 11269336"/>
              <a:gd name="connsiteY243" fmla="*/ 2288788 h 2323145"/>
              <a:gd name="connsiteX244" fmla="*/ 540946 w 11269336"/>
              <a:gd name="connsiteY244" fmla="*/ 2292721 h 2323145"/>
              <a:gd name="connsiteX245" fmla="*/ 533680 w 11269336"/>
              <a:gd name="connsiteY245" fmla="*/ 2310233 h 2323145"/>
              <a:gd name="connsiteX246" fmla="*/ 487366 w 11269336"/>
              <a:gd name="connsiteY246" fmla="*/ 2309053 h 2323145"/>
              <a:gd name="connsiteX247" fmla="*/ 416820 w 11269336"/>
              <a:gd name="connsiteY247" fmla="*/ 2305443 h 2323145"/>
              <a:gd name="connsiteX248" fmla="*/ 376805 w 11269336"/>
              <a:gd name="connsiteY248" fmla="*/ 2307647 h 2323145"/>
              <a:gd name="connsiteX249" fmla="*/ 266777 w 11269336"/>
              <a:gd name="connsiteY249" fmla="*/ 2309012 h 2323145"/>
              <a:gd name="connsiteX250" fmla="*/ 156013 w 11269336"/>
              <a:gd name="connsiteY250" fmla="*/ 2306832 h 2323145"/>
              <a:gd name="connsiteX251" fmla="*/ 87258 w 11269336"/>
              <a:gd name="connsiteY251" fmla="*/ 2285511 h 2323145"/>
              <a:gd name="connsiteX252" fmla="*/ 23798 w 11269336"/>
              <a:gd name="connsiteY252" fmla="*/ 2281822 h 2323145"/>
              <a:gd name="connsiteX253" fmla="*/ 0 w 11269336"/>
              <a:gd name="connsiteY253" fmla="*/ 2285369 h 2323145"/>
              <a:gd name="connsiteX254" fmla="*/ 0 w 11269336"/>
              <a:gd name="connsiteY254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67257 w 11269336"/>
              <a:gd name="connsiteY142" fmla="*/ 2196121 h 2323145"/>
              <a:gd name="connsiteX143" fmla="*/ 4405765 w 11269336"/>
              <a:gd name="connsiteY143" fmla="*/ 2199902 h 2323145"/>
              <a:gd name="connsiteX144" fmla="*/ 4401354 w 11269336"/>
              <a:gd name="connsiteY144" fmla="*/ 2194745 h 2323145"/>
              <a:gd name="connsiteX145" fmla="*/ 4366646 w 11269336"/>
              <a:gd name="connsiteY145" fmla="*/ 2198564 h 2323145"/>
              <a:gd name="connsiteX146" fmla="*/ 4354009 w 11269336"/>
              <a:gd name="connsiteY146" fmla="*/ 2204984 h 2323145"/>
              <a:gd name="connsiteX147" fmla="*/ 4348284 w 11269336"/>
              <a:gd name="connsiteY147" fmla="*/ 2205270 h 2323145"/>
              <a:gd name="connsiteX148" fmla="*/ 4333906 w 11269336"/>
              <a:gd name="connsiteY148" fmla="*/ 2205251 h 2323145"/>
              <a:gd name="connsiteX149" fmla="*/ 4308819 w 11269336"/>
              <a:gd name="connsiteY149" fmla="*/ 2203822 h 2323145"/>
              <a:gd name="connsiteX150" fmla="*/ 4301210 w 11269336"/>
              <a:gd name="connsiteY150" fmla="*/ 2204456 h 2323145"/>
              <a:gd name="connsiteX151" fmla="*/ 4283095 w 11269336"/>
              <a:gd name="connsiteY151" fmla="*/ 2198177 h 2323145"/>
              <a:gd name="connsiteX152" fmla="*/ 4250119 w 11269336"/>
              <a:gd name="connsiteY152" fmla="*/ 2196342 h 2323145"/>
              <a:gd name="connsiteX153" fmla="*/ 4189203 w 11269336"/>
              <a:gd name="connsiteY153" fmla="*/ 2178994 h 2323145"/>
              <a:gd name="connsiteX154" fmla="*/ 4154035 w 11269336"/>
              <a:gd name="connsiteY154" fmla="*/ 2171950 h 2323145"/>
              <a:gd name="connsiteX155" fmla="*/ 4129569 w 11269336"/>
              <a:gd name="connsiteY155" fmla="*/ 2163850 h 2323145"/>
              <a:gd name="connsiteX156" fmla="*/ 4061250 w 11269336"/>
              <a:gd name="connsiteY156" fmla="*/ 2159236 h 2323145"/>
              <a:gd name="connsiteX157" fmla="*/ 3945480 w 11269336"/>
              <a:gd name="connsiteY157" fmla="*/ 2158279 h 2323145"/>
              <a:gd name="connsiteX158" fmla="*/ 3921468 w 11269336"/>
              <a:gd name="connsiteY158" fmla="*/ 2156588 h 2323145"/>
              <a:gd name="connsiteX159" fmla="*/ 3903348 w 11269336"/>
              <a:gd name="connsiteY159" fmla="*/ 2149220 h 2323145"/>
              <a:gd name="connsiteX160" fmla="*/ 3901342 w 11269336"/>
              <a:gd name="connsiteY160" fmla="*/ 2142355 h 2323145"/>
              <a:gd name="connsiteX161" fmla="*/ 3888539 w 11269336"/>
              <a:gd name="connsiteY161" fmla="*/ 2140476 h 2323145"/>
              <a:gd name="connsiteX162" fmla="*/ 3885662 w 11269336"/>
              <a:gd name="connsiteY162" fmla="*/ 2138740 h 2323145"/>
              <a:gd name="connsiteX163" fmla="*/ 3868627 w 11269336"/>
              <a:gd name="connsiteY163" fmla="*/ 2130023 h 2323145"/>
              <a:gd name="connsiteX164" fmla="*/ 3819177 w 11269336"/>
              <a:gd name="connsiteY164" fmla="*/ 2142111 h 2323145"/>
              <a:gd name="connsiteX165" fmla="*/ 3769100 w 11269336"/>
              <a:gd name="connsiteY165" fmla="*/ 2131731 h 2323145"/>
              <a:gd name="connsiteX166" fmla="*/ 3562752 w 11269336"/>
              <a:gd name="connsiteY166" fmla="*/ 2131785 h 2323145"/>
              <a:gd name="connsiteX167" fmla="*/ 3541402 w 11269336"/>
              <a:gd name="connsiteY167" fmla="*/ 2106821 h 2323145"/>
              <a:gd name="connsiteX168" fmla="*/ 3365341 w 11269336"/>
              <a:gd name="connsiteY168" fmla="*/ 2077638 h 2323145"/>
              <a:gd name="connsiteX169" fmla="*/ 3170922 w 11269336"/>
              <a:gd name="connsiteY169" fmla="*/ 2115957 h 2323145"/>
              <a:gd name="connsiteX170" fmla="*/ 3156256 w 11269336"/>
              <a:gd name="connsiteY170" fmla="*/ 2124773 h 2323145"/>
              <a:gd name="connsiteX171" fmla="*/ 3140298 w 11269336"/>
              <a:gd name="connsiteY171" fmla="*/ 2129182 h 2323145"/>
              <a:gd name="connsiteX172" fmla="*/ 3138514 w 11269336"/>
              <a:gd name="connsiteY172" fmla="*/ 2128069 h 2323145"/>
              <a:gd name="connsiteX173" fmla="*/ 3120467 w 11269336"/>
              <a:gd name="connsiteY173" fmla="*/ 2128281 h 2323145"/>
              <a:gd name="connsiteX174" fmla="*/ 3116175 w 11269336"/>
              <a:gd name="connsiteY174" fmla="*/ 2131633 h 2323145"/>
              <a:gd name="connsiteX175" fmla="*/ 3103685 w 11269336"/>
              <a:gd name="connsiteY175" fmla="*/ 2132814 h 2323145"/>
              <a:gd name="connsiteX176" fmla="*/ 3078794 w 11269336"/>
              <a:gd name="connsiteY176" fmla="*/ 2137935 h 2323145"/>
              <a:gd name="connsiteX177" fmla="*/ 3074407 w 11269336"/>
              <a:gd name="connsiteY177" fmla="*/ 2136274 h 2323145"/>
              <a:gd name="connsiteX178" fmla="*/ 3037285 w 11269336"/>
              <a:gd name="connsiteY178" fmla="*/ 2139919 h 2323145"/>
              <a:gd name="connsiteX179" fmla="*/ 3036901 w 11269336"/>
              <a:gd name="connsiteY179" fmla="*/ 2138726 h 2323145"/>
              <a:gd name="connsiteX180" fmla="*/ 3026996 w 11269336"/>
              <a:gd name="connsiteY180" fmla="*/ 2134322 h 2323145"/>
              <a:gd name="connsiteX181" fmla="*/ 3007772 w 11269336"/>
              <a:gd name="connsiteY181" fmla="*/ 2128742 h 2323145"/>
              <a:gd name="connsiteX182" fmla="*/ 2965030 w 11269336"/>
              <a:gd name="connsiteY182" fmla="*/ 2100494 h 2323145"/>
              <a:gd name="connsiteX183" fmla="*/ 2926342 w 11269336"/>
              <a:gd name="connsiteY183" fmla="*/ 2104155 h 2323145"/>
              <a:gd name="connsiteX184" fmla="*/ 2918608 w 11269336"/>
              <a:gd name="connsiteY184" fmla="*/ 2104215 h 2323145"/>
              <a:gd name="connsiteX185" fmla="*/ 2918475 w 11269336"/>
              <a:gd name="connsiteY185" fmla="*/ 2103937 h 2323145"/>
              <a:gd name="connsiteX186" fmla="*/ 2910360 w 11269336"/>
              <a:gd name="connsiteY186" fmla="*/ 2103444 h 2323145"/>
              <a:gd name="connsiteX187" fmla="*/ 2904507 w 11269336"/>
              <a:gd name="connsiteY187" fmla="*/ 2104326 h 2323145"/>
              <a:gd name="connsiteX188" fmla="*/ 2889503 w 11269336"/>
              <a:gd name="connsiteY188" fmla="*/ 2104443 h 2323145"/>
              <a:gd name="connsiteX189" fmla="*/ 2884480 w 11269336"/>
              <a:gd name="connsiteY189" fmla="*/ 2102626 h 2323145"/>
              <a:gd name="connsiteX190" fmla="*/ 2882689 w 11269336"/>
              <a:gd name="connsiteY190" fmla="*/ 2099228 h 2323145"/>
              <a:gd name="connsiteX191" fmla="*/ 2881291 w 11269336"/>
              <a:gd name="connsiteY191" fmla="*/ 2099618 h 2323145"/>
              <a:gd name="connsiteX192" fmla="*/ 2853979 w 11269336"/>
              <a:gd name="connsiteY192" fmla="*/ 2090388 h 2323145"/>
              <a:gd name="connsiteX193" fmla="*/ 2791790 w 11269336"/>
              <a:gd name="connsiteY193" fmla="*/ 2080332 h 2323145"/>
              <a:gd name="connsiteX194" fmla="*/ 2755844 w 11269336"/>
              <a:gd name="connsiteY194" fmla="*/ 2078874 h 2323145"/>
              <a:gd name="connsiteX195" fmla="*/ 2657742 w 11269336"/>
              <a:gd name="connsiteY195" fmla="*/ 2070179 h 2323145"/>
              <a:gd name="connsiteX196" fmla="*/ 2559549 w 11269336"/>
              <a:gd name="connsiteY196" fmla="*/ 2057873 h 2323145"/>
              <a:gd name="connsiteX197" fmla="*/ 2512054 w 11269336"/>
              <a:gd name="connsiteY197" fmla="*/ 2031671 h 2323145"/>
              <a:gd name="connsiteX198" fmla="*/ 2506437 w 11269336"/>
              <a:gd name="connsiteY198" fmla="*/ 2030918 h 2323145"/>
              <a:gd name="connsiteX199" fmla="*/ 2491752 w 11269336"/>
              <a:gd name="connsiteY199" fmla="*/ 2033906 h 2323145"/>
              <a:gd name="connsiteX200" fmla="*/ 2486338 w 11269336"/>
              <a:gd name="connsiteY200" fmla="*/ 2035862 h 2323145"/>
              <a:gd name="connsiteX201" fmla="*/ 2478186 w 11269336"/>
              <a:gd name="connsiteY201" fmla="*/ 2036953 h 2323145"/>
              <a:gd name="connsiteX202" fmla="*/ 2477950 w 11269336"/>
              <a:gd name="connsiteY202" fmla="*/ 2036715 h 2323145"/>
              <a:gd name="connsiteX203" fmla="*/ 2470381 w 11269336"/>
              <a:gd name="connsiteY203" fmla="*/ 2038256 h 2323145"/>
              <a:gd name="connsiteX204" fmla="*/ 2433781 w 11269336"/>
              <a:gd name="connsiteY204" fmla="*/ 2049140 h 2323145"/>
              <a:gd name="connsiteX205" fmla="*/ 2381172 w 11269336"/>
              <a:gd name="connsiteY205" fmla="*/ 2030645 h 2323145"/>
              <a:gd name="connsiteX206" fmla="*/ 2360198 w 11269336"/>
              <a:gd name="connsiteY206" fmla="*/ 2029059 h 2323145"/>
              <a:gd name="connsiteX207" fmla="*/ 2348815 w 11269336"/>
              <a:gd name="connsiteY207" fmla="*/ 2026798 h 2323145"/>
              <a:gd name="connsiteX208" fmla="*/ 2347988 w 11269336"/>
              <a:gd name="connsiteY208" fmla="*/ 2025745 h 2323145"/>
              <a:gd name="connsiteX209" fmla="*/ 2312920 w 11269336"/>
              <a:gd name="connsiteY209" fmla="*/ 2036311 h 2323145"/>
              <a:gd name="connsiteX210" fmla="*/ 2307986 w 11269336"/>
              <a:gd name="connsiteY210" fmla="*/ 2035583 h 2323145"/>
              <a:gd name="connsiteX211" fmla="*/ 2285481 w 11269336"/>
              <a:gd name="connsiteY211" fmla="*/ 2045197 h 2323145"/>
              <a:gd name="connsiteX212" fmla="*/ 2273666 w 11269336"/>
              <a:gd name="connsiteY212" fmla="*/ 2048710 h 2323145"/>
              <a:gd name="connsiteX213" fmla="*/ 2270719 w 11269336"/>
              <a:gd name="connsiteY213" fmla="*/ 2052702 h 2323145"/>
              <a:gd name="connsiteX214" fmla="*/ 2253080 w 11269336"/>
              <a:gd name="connsiteY214" fmla="*/ 2056363 h 2323145"/>
              <a:gd name="connsiteX215" fmla="*/ 2250906 w 11269336"/>
              <a:gd name="connsiteY215" fmla="*/ 2055654 h 2323145"/>
              <a:gd name="connsiteX216" fmla="*/ 2236905 w 11269336"/>
              <a:gd name="connsiteY216" fmla="*/ 2062882 h 2323145"/>
              <a:gd name="connsiteX217" fmla="*/ 2225830 w 11269336"/>
              <a:gd name="connsiteY217" fmla="*/ 2074027 h 2323145"/>
              <a:gd name="connsiteX218" fmla="*/ 2073776 w 11269336"/>
              <a:gd name="connsiteY218" fmla="*/ 2089244 h 2323145"/>
              <a:gd name="connsiteX219" fmla="*/ 1948256 w 11269336"/>
              <a:gd name="connsiteY219" fmla="*/ 2146616 h 2323145"/>
              <a:gd name="connsiteX220" fmla="*/ 1865582 w 11269336"/>
              <a:gd name="connsiteY220" fmla="*/ 2153738 h 2323145"/>
              <a:gd name="connsiteX221" fmla="*/ 1835210 w 11269336"/>
              <a:gd name="connsiteY221" fmla="*/ 2134244 h 2323145"/>
              <a:gd name="connsiteX222" fmla="*/ 1632661 w 11269336"/>
              <a:gd name="connsiteY222" fmla="*/ 2173882 h 2323145"/>
              <a:gd name="connsiteX223" fmla="*/ 1579590 w 11269336"/>
              <a:gd name="connsiteY223" fmla="*/ 2173680 h 2323145"/>
              <a:gd name="connsiteX224" fmla="*/ 1535601 w 11269336"/>
              <a:gd name="connsiteY224" fmla="*/ 2194590 h 2323145"/>
              <a:gd name="connsiteX225" fmla="*/ 1515594 w 11269336"/>
              <a:gd name="connsiteY225" fmla="*/ 2189622 h 2323145"/>
              <a:gd name="connsiteX226" fmla="*/ 1512113 w 11269336"/>
              <a:gd name="connsiteY226" fmla="*/ 2188534 h 2323145"/>
              <a:gd name="connsiteX227" fmla="*/ 1498838 w 11269336"/>
              <a:gd name="connsiteY227" fmla="*/ 2189213 h 2323145"/>
              <a:gd name="connsiteX228" fmla="*/ 1494279 w 11269336"/>
              <a:gd name="connsiteY228" fmla="*/ 2183112 h 2323145"/>
              <a:gd name="connsiteX229" fmla="*/ 1473714 w 11269336"/>
              <a:gd name="connsiteY229" fmla="*/ 2179625 h 2323145"/>
              <a:gd name="connsiteX230" fmla="*/ 1449503 w 11269336"/>
              <a:gd name="connsiteY230" fmla="*/ 2182633 h 2323145"/>
              <a:gd name="connsiteX231" fmla="*/ 1266687 w 11269336"/>
              <a:gd name="connsiteY231" fmla="*/ 2212688 h 2323145"/>
              <a:gd name="connsiteX232" fmla="*/ 1239614 w 11269336"/>
              <a:gd name="connsiteY232" fmla="*/ 2209727 h 2323145"/>
              <a:gd name="connsiteX233" fmla="*/ 1202436 w 11269336"/>
              <a:gd name="connsiteY233" fmla="*/ 2209817 h 2323145"/>
              <a:gd name="connsiteX234" fmla="*/ 1136097 w 11269336"/>
              <a:gd name="connsiteY234" fmla="*/ 2205112 h 2323145"/>
              <a:gd name="connsiteX235" fmla="*/ 988232 w 11269336"/>
              <a:gd name="connsiteY235" fmla="*/ 2235635 h 2323145"/>
              <a:gd name="connsiteX236" fmla="*/ 981959 w 11269336"/>
              <a:gd name="connsiteY236" fmla="*/ 2231607 h 2323145"/>
              <a:gd name="connsiteX237" fmla="*/ 938600 w 11269336"/>
              <a:gd name="connsiteY237" fmla="*/ 2238113 h 2323145"/>
              <a:gd name="connsiteX238" fmla="*/ 791788 w 11269336"/>
              <a:gd name="connsiteY238" fmla="*/ 2293224 h 2323145"/>
              <a:gd name="connsiteX239" fmla="*/ 706914 w 11269336"/>
              <a:gd name="connsiteY239" fmla="*/ 2305046 h 2323145"/>
              <a:gd name="connsiteX240" fmla="*/ 675971 w 11269336"/>
              <a:gd name="connsiteY240" fmla="*/ 2304030 h 2323145"/>
              <a:gd name="connsiteX241" fmla="*/ 624180 w 11269336"/>
              <a:gd name="connsiteY241" fmla="*/ 2302650 h 2323145"/>
              <a:gd name="connsiteX242" fmla="*/ 583453 w 11269336"/>
              <a:gd name="connsiteY242" fmla="*/ 2288788 h 2323145"/>
              <a:gd name="connsiteX243" fmla="*/ 540946 w 11269336"/>
              <a:gd name="connsiteY243" fmla="*/ 2292721 h 2323145"/>
              <a:gd name="connsiteX244" fmla="*/ 533680 w 11269336"/>
              <a:gd name="connsiteY244" fmla="*/ 2310233 h 2323145"/>
              <a:gd name="connsiteX245" fmla="*/ 487366 w 11269336"/>
              <a:gd name="connsiteY245" fmla="*/ 2309053 h 2323145"/>
              <a:gd name="connsiteX246" fmla="*/ 416820 w 11269336"/>
              <a:gd name="connsiteY246" fmla="*/ 2305443 h 2323145"/>
              <a:gd name="connsiteX247" fmla="*/ 376805 w 11269336"/>
              <a:gd name="connsiteY247" fmla="*/ 2307647 h 2323145"/>
              <a:gd name="connsiteX248" fmla="*/ 266777 w 11269336"/>
              <a:gd name="connsiteY248" fmla="*/ 2309012 h 2323145"/>
              <a:gd name="connsiteX249" fmla="*/ 156013 w 11269336"/>
              <a:gd name="connsiteY249" fmla="*/ 2306832 h 2323145"/>
              <a:gd name="connsiteX250" fmla="*/ 87258 w 11269336"/>
              <a:gd name="connsiteY250" fmla="*/ 2285511 h 2323145"/>
              <a:gd name="connsiteX251" fmla="*/ 23798 w 11269336"/>
              <a:gd name="connsiteY251" fmla="*/ 2281822 h 2323145"/>
              <a:gd name="connsiteX252" fmla="*/ 0 w 11269336"/>
              <a:gd name="connsiteY252" fmla="*/ 2285369 h 2323145"/>
              <a:gd name="connsiteX253" fmla="*/ 0 w 11269336"/>
              <a:gd name="connsiteY25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467257 w 11269336"/>
              <a:gd name="connsiteY141" fmla="*/ 2196121 h 2323145"/>
              <a:gd name="connsiteX142" fmla="*/ 4405765 w 11269336"/>
              <a:gd name="connsiteY142" fmla="*/ 2199902 h 2323145"/>
              <a:gd name="connsiteX143" fmla="*/ 4401354 w 11269336"/>
              <a:gd name="connsiteY143" fmla="*/ 2194745 h 2323145"/>
              <a:gd name="connsiteX144" fmla="*/ 4366646 w 11269336"/>
              <a:gd name="connsiteY144" fmla="*/ 2198564 h 2323145"/>
              <a:gd name="connsiteX145" fmla="*/ 4354009 w 11269336"/>
              <a:gd name="connsiteY145" fmla="*/ 2204984 h 2323145"/>
              <a:gd name="connsiteX146" fmla="*/ 4348284 w 11269336"/>
              <a:gd name="connsiteY146" fmla="*/ 2205270 h 2323145"/>
              <a:gd name="connsiteX147" fmla="*/ 4333906 w 11269336"/>
              <a:gd name="connsiteY147" fmla="*/ 2205251 h 2323145"/>
              <a:gd name="connsiteX148" fmla="*/ 4308819 w 11269336"/>
              <a:gd name="connsiteY148" fmla="*/ 2203822 h 2323145"/>
              <a:gd name="connsiteX149" fmla="*/ 4301210 w 11269336"/>
              <a:gd name="connsiteY149" fmla="*/ 2204456 h 2323145"/>
              <a:gd name="connsiteX150" fmla="*/ 4283095 w 11269336"/>
              <a:gd name="connsiteY150" fmla="*/ 2198177 h 2323145"/>
              <a:gd name="connsiteX151" fmla="*/ 4250119 w 11269336"/>
              <a:gd name="connsiteY151" fmla="*/ 2196342 h 2323145"/>
              <a:gd name="connsiteX152" fmla="*/ 4189203 w 11269336"/>
              <a:gd name="connsiteY152" fmla="*/ 2178994 h 2323145"/>
              <a:gd name="connsiteX153" fmla="*/ 4154035 w 11269336"/>
              <a:gd name="connsiteY153" fmla="*/ 2171950 h 2323145"/>
              <a:gd name="connsiteX154" fmla="*/ 4129569 w 11269336"/>
              <a:gd name="connsiteY154" fmla="*/ 2163850 h 2323145"/>
              <a:gd name="connsiteX155" fmla="*/ 4061250 w 11269336"/>
              <a:gd name="connsiteY155" fmla="*/ 2159236 h 2323145"/>
              <a:gd name="connsiteX156" fmla="*/ 3945480 w 11269336"/>
              <a:gd name="connsiteY156" fmla="*/ 2158279 h 2323145"/>
              <a:gd name="connsiteX157" fmla="*/ 3921468 w 11269336"/>
              <a:gd name="connsiteY157" fmla="*/ 2156588 h 2323145"/>
              <a:gd name="connsiteX158" fmla="*/ 3903348 w 11269336"/>
              <a:gd name="connsiteY158" fmla="*/ 2149220 h 2323145"/>
              <a:gd name="connsiteX159" fmla="*/ 3901342 w 11269336"/>
              <a:gd name="connsiteY159" fmla="*/ 2142355 h 2323145"/>
              <a:gd name="connsiteX160" fmla="*/ 3888539 w 11269336"/>
              <a:gd name="connsiteY160" fmla="*/ 2140476 h 2323145"/>
              <a:gd name="connsiteX161" fmla="*/ 3885662 w 11269336"/>
              <a:gd name="connsiteY161" fmla="*/ 2138740 h 2323145"/>
              <a:gd name="connsiteX162" fmla="*/ 3868627 w 11269336"/>
              <a:gd name="connsiteY162" fmla="*/ 2130023 h 2323145"/>
              <a:gd name="connsiteX163" fmla="*/ 3819177 w 11269336"/>
              <a:gd name="connsiteY163" fmla="*/ 2142111 h 2323145"/>
              <a:gd name="connsiteX164" fmla="*/ 3769100 w 11269336"/>
              <a:gd name="connsiteY164" fmla="*/ 2131731 h 2323145"/>
              <a:gd name="connsiteX165" fmla="*/ 3562752 w 11269336"/>
              <a:gd name="connsiteY165" fmla="*/ 2131785 h 2323145"/>
              <a:gd name="connsiteX166" fmla="*/ 3541402 w 11269336"/>
              <a:gd name="connsiteY166" fmla="*/ 2106821 h 2323145"/>
              <a:gd name="connsiteX167" fmla="*/ 3365341 w 11269336"/>
              <a:gd name="connsiteY167" fmla="*/ 2077638 h 2323145"/>
              <a:gd name="connsiteX168" fmla="*/ 3170922 w 11269336"/>
              <a:gd name="connsiteY168" fmla="*/ 2115957 h 2323145"/>
              <a:gd name="connsiteX169" fmla="*/ 3156256 w 11269336"/>
              <a:gd name="connsiteY169" fmla="*/ 2124773 h 2323145"/>
              <a:gd name="connsiteX170" fmla="*/ 3140298 w 11269336"/>
              <a:gd name="connsiteY170" fmla="*/ 2129182 h 2323145"/>
              <a:gd name="connsiteX171" fmla="*/ 3138514 w 11269336"/>
              <a:gd name="connsiteY171" fmla="*/ 2128069 h 2323145"/>
              <a:gd name="connsiteX172" fmla="*/ 3120467 w 11269336"/>
              <a:gd name="connsiteY172" fmla="*/ 2128281 h 2323145"/>
              <a:gd name="connsiteX173" fmla="*/ 3116175 w 11269336"/>
              <a:gd name="connsiteY173" fmla="*/ 2131633 h 2323145"/>
              <a:gd name="connsiteX174" fmla="*/ 3103685 w 11269336"/>
              <a:gd name="connsiteY174" fmla="*/ 2132814 h 2323145"/>
              <a:gd name="connsiteX175" fmla="*/ 3078794 w 11269336"/>
              <a:gd name="connsiteY175" fmla="*/ 2137935 h 2323145"/>
              <a:gd name="connsiteX176" fmla="*/ 3074407 w 11269336"/>
              <a:gd name="connsiteY176" fmla="*/ 2136274 h 2323145"/>
              <a:gd name="connsiteX177" fmla="*/ 3037285 w 11269336"/>
              <a:gd name="connsiteY177" fmla="*/ 2139919 h 2323145"/>
              <a:gd name="connsiteX178" fmla="*/ 3036901 w 11269336"/>
              <a:gd name="connsiteY178" fmla="*/ 2138726 h 2323145"/>
              <a:gd name="connsiteX179" fmla="*/ 3026996 w 11269336"/>
              <a:gd name="connsiteY179" fmla="*/ 2134322 h 2323145"/>
              <a:gd name="connsiteX180" fmla="*/ 3007772 w 11269336"/>
              <a:gd name="connsiteY180" fmla="*/ 2128742 h 2323145"/>
              <a:gd name="connsiteX181" fmla="*/ 2965030 w 11269336"/>
              <a:gd name="connsiteY181" fmla="*/ 2100494 h 2323145"/>
              <a:gd name="connsiteX182" fmla="*/ 2926342 w 11269336"/>
              <a:gd name="connsiteY182" fmla="*/ 2104155 h 2323145"/>
              <a:gd name="connsiteX183" fmla="*/ 2918608 w 11269336"/>
              <a:gd name="connsiteY183" fmla="*/ 2104215 h 2323145"/>
              <a:gd name="connsiteX184" fmla="*/ 2918475 w 11269336"/>
              <a:gd name="connsiteY184" fmla="*/ 2103937 h 2323145"/>
              <a:gd name="connsiteX185" fmla="*/ 2910360 w 11269336"/>
              <a:gd name="connsiteY185" fmla="*/ 2103444 h 2323145"/>
              <a:gd name="connsiteX186" fmla="*/ 2904507 w 11269336"/>
              <a:gd name="connsiteY186" fmla="*/ 2104326 h 2323145"/>
              <a:gd name="connsiteX187" fmla="*/ 2889503 w 11269336"/>
              <a:gd name="connsiteY187" fmla="*/ 2104443 h 2323145"/>
              <a:gd name="connsiteX188" fmla="*/ 2884480 w 11269336"/>
              <a:gd name="connsiteY188" fmla="*/ 2102626 h 2323145"/>
              <a:gd name="connsiteX189" fmla="*/ 2882689 w 11269336"/>
              <a:gd name="connsiteY189" fmla="*/ 2099228 h 2323145"/>
              <a:gd name="connsiteX190" fmla="*/ 2881291 w 11269336"/>
              <a:gd name="connsiteY190" fmla="*/ 2099618 h 2323145"/>
              <a:gd name="connsiteX191" fmla="*/ 2853979 w 11269336"/>
              <a:gd name="connsiteY191" fmla="*/ 2090388 h 2323145"/>
              <a:gd name="connsiteX192" fmla="*/ 2791790 w 11269336"/>
              <a:gd name="connsiteY192" fmla="*/ 2080332 h 2323145"/>
              <a:gd name="connsiteX193" fmla="*/ 2755844 w 11269336"/>
              <a:gd name="connsiteY193" fmla="*/ 2078874 h 2323145"/>
              <a:gd name="connsiteX194" fmla="*/ 2657742 w 11269336"/>
              <a:gd name="connsiteY194" fmla="*/ 2070179 h 2323145"/>
              <a:gd name="connsiteX195" fmla="*/ 2559549 w 11269336"/>
              <a:gd name="connsiteY195" fmla="*/ 2057873 h 2323145"/>
              <a:gd name="connsiteX196" fmla="*/ 2512054 w 11269336"/>
              <a:gd name="connsiteY196" fmla="*/ 2031671 h 2323145"/>
              <a:gd name="connsiteX197" fmla="*/ 2506437 w 11269336"/>
              <a:gd name="connsiteY197" fmla="*/ 2030918 h 2323145"/>
              <a:gd name="connsiteX198" fmla="*/ 2491752 w 11269336"/>
              <a:gd name="connsiteY198" fmla="*/ 2033906 h 2323145"/>
              <a:gd name="connsiteX199" fmla="*/ 2486338 w 11269336"/>
              <a:gd name="connsiteY199" fmla="*/ 2035862 h 2323145"/>
              <a:gd name="connsiteX200" fmla="*/ 2478186 w 11269336"/>
              <a:gd name="connsiteY200" fmla="*/ 2036953 h 2323145"/>
              <a:gd name="connsiteX201" fmla="*/ 2477950 w 11269336"/>
              <a:gd name="connsiteY201" fmla="*/ 2036715 h 2323145"/>
              <a:gd name="connsiteX202" fmla="*/ 2470381 w 11269336"/>
              <a:gd name="connsiteY202" fmla="*/ 2038256 h 2323145"/>
              <a:gd name="connsiteX203" fmla="*/ 2433781 w 11269336"/>
              <a:gd name="connsiteY203" fmla="*/ 2049140 h 2323145"/>
              <a:gd name="connsiteX204" fmla="*/ 2381172 w 11269336"/>
              <a:gd name="connsiteY204" fmla="*/ 2030645 h 2323145"/>
              <a:gd name="connsiteX205" fmla="*/ 2360198 w 11269336"/>
              <a:gd name="connsiteY205" fmla="*/ 2029059 h 2323145"/>
              <a:gd name="connsiteX206" fmla="*/ 2348815 w 11269336"/>
              <a:gd name="connsiteY206" fmla="*/ 2026798 h 2323145"/>
              <a:gd name="connsiteX207" fmla="*/ 2347988 w 11269336"/>
              <a:gd name="connsiteY207" fmla="*/ 2025745 h 2323145"/>
              <a:gd name="connsiteX208" fmla="*/ 2312920 w 11269336"/>
              <a:gd name="connsiteY208" fmla="*/ 2036311 h 2323145"/>
              <a:gd name="connsiteX209" fmla="*/ 2307986 w 11269336"/>
              <a:gd name="connsiteY209" fmla="*/ 2035583 h 2323145"/>
              <a:gd name="connsiteX210" fmla="*/ 2285481 w 11269336"/>
              <a:gd name="connsiteY210" fmla="*/ 2045197 h 2323145"/>
              <a:gd name="connsiteX211" fmla="*/ 2273666 w 11269336"/>
              <a:gd name="connsiteY211" fmla="*/ 2048710 h 2323145"/>
              <a:gd name="connsiteX212" fmla="*/ 2270719 w 11269336"/>
              <a:gd name="connsiteY212" fmla="*/ 2052702 h 2323145"/>
              <a:gd name="connsiteX213" fmla="*/ 2253080 w 11269336"/>
              <a:gd name="connsiteY213" fmla="*/ 2056363 h 2323145"/>
              <a:gd name="connsiteX214" fmla="*/ 2250906 w 11269336"/>
              <a:gd name="connsiteY214" fmla="*/ 2055654 h 2323145"/>
              <a:gd name="connsiteX215" fmla="*/ 2236905 w 11269336"/>
              <a:gd name="connsiteY215" fmla="*/ 2062882 h 2323145"/>
              <a:gd name="connsiteX216" fmla="*/ 2225830 w 11269336"/>
              <a:gd name="connsiteY216" fmla="*/ 2074027 h 2323145"/>
              <a:gd name="connsiteX217" fmla="*/ 2073776 w 11269336"/>
              <a:gd name="connsiteY217" fmla="*/ 2089244 h 2323145"/>
              <a:gd name="connsiteX218" fmla="*/ 1948256 w 11269336"/>
              <a:gd name="connsiteY218" fmla="*/ 2146616 h 2323145"/>
              <a:gd name="connsiteX219" fmla="*/ 1865582 w 11269336"/>
              <a:gd name="connsiteY219" fmla="*/ 2153738 h 2323145"/>
              <a:gd name="connsiteX220" fmla="*/ 1835210 w 11269336"/>
              <a:gd name="connsiteY220" fmla="*/ 2134244 h 2323145"/>
              <a:gd name="connsiteX221" fmla="*/ 1632661 w 11269336"/>
              <a:gd name="connsiteY221" fmla="*/ 2173882 h 2323145"/>
              <a:gd name="connsiteX222" fmla="*/ 1579590 w 11269336"/>
              <a:gd name="connsiteY222" fmla="*/ 2173680 h 2323145"/>
              <a:gd name="connsiteX223" fmla="*/ 1535601 w 11269336"/>
              <a:gd name="connsiteY223" fmla="*/ 2194590 h 2323145"/>
              <a:gd name="connsiteX224" fmla="*/ 1515594 w 11269336"/>
              <a:gd name="connsiteY224" fmla="*/ 2189622 h 2323145"/>
              <a:gd name="connsiteX225" fmla="*/ 1512113 w 11269336"/>
              <a:gd name="connsiteY225" fmla="*/ 2188534 h 2323145"/>
              <a:gd name="connsiteX226" fmla="*/ 1498838 w 11269336"/>
              <a:gd name="connsiteY226" fmla="*/ 2189213 h 2323145"/>
              <a:gd name="connsiteX227" fmla="*/ 1494279 w 11269336"/>
              <a:gd name="connsiteY227" fmla="*/ 2183112 h 2323145"/>
              <a:gd name="connsiteX228" fmla="*/ 1473714 w 11269336"/>
              <a:gd name="connsiteY228" fmla="*/ 2179625 h 2323145"/>
              <a:gd name="connsiteX229" fmla="*/ 1449503 w 11269336"/>
              <a:gd name="connsiteY229" fmla="*/ 2182633 h 2323145"/>
              <a:gd name="connsiteX230" fmla="*/ 1266687 w 11269336"/>
              <a:gd name="connsiteY230" fmla="*/ 2212688 h 2323145"/>
              <a:gd name="connsiteX231" fmla="*/ 1239614 w 11269336"/>
              <a:gd name="connsiteY231" fmla="*/ 2209727 h 2323145"/>
              <a:gd name="connsiteX232" fmla="*/ 1202436 w 11269336"/>
              <a:gd name="connsiteY232" fmla="*/ 2209817 h 2323145"/>
              <a:gd name="connsiteX233" fmla="*/ 1136097 w 11269336"/>
              <a:gd name="connsiteY233" fmla="*/ 2205112 h 2323145"/>
              <a:gd name="connsiteX234" fmla="*/ 988232 w 11269336"/>
              <a:gd name="connsiteY234" fmla="*/ 2235635 h 2323145"/>
              <a:gd name="connsiteX235" fmla="*/ 981959 w 11269336"/>
              <a:gd name="connsiteY235" fmla="*/ 2231607 h 2323145"/>
              <a:gd name="connsiteX236" fmla="*/ 938600 w 11269336"/>
              <a:gd name="connsiteY236" fmla="*/ 2238113 h 2323145"/>
              <a:gd name="connsiteX237" fmla="*/ 791788 w 11269336"/>
              <a:gd name="connsiteY237" fmla="*/ 2293224 h 2323145"/>
              <a:gd name="connsiteX238" fmla="*/ 706914 w 11269336"/>
              <a:gd name="connsiteY238" fmla="*/ 2305046 h 2323145"/>
              <a:gd name="connsiteX239" fmla="*/ 675971 w 11269336"/>
              <a:gd name="connsiteY239" fmla="*/ 2304030 h 2323145"/>
              <a:gd name="connsiteX240" fmla="*/ 624180 w 11269336"/>
              <a:gd name="connsiteY240" fmla="*/ 2302650 h 2323145"/>
              <a:gd name="connsiteX241" fmla="*/ 583453 w 11269336"/>
              <a:gd name="connsiteY241" fmla="*/ 2288788 h 2323145"/>
              <a:gd name="connsiteX242" fmla="*/ 540946 w 11269336"/>
              <a:gd name="connsiteY242" fmla="*/ 2292721 h 2323145"/>
              <a:gd name="connsiteX243" fmla="*/ 533680 w 11269336"/>
              <a:gd name="connsiteY243" fmla="*/ 2310233 h 2323145"/>
              <a:gd name="connsiteX244" fmla="*/ 487366 w 11269336"/>
              <a:gd name="connsiteY244" fmla="*/ 2309053 h 2323145"/>
              <a:gd name="connsiteX245" fmla="*/ 416820 w 11269336"/>
              <a:gd name="connsiteY245" fmla="*/ 2305443 h 2323145"/>
              <a:gd name="connsiteX246" fmla="*/ 376805 w 11269336"/>
              <a:gd name="connsiteY246" fmla="*/ 2307647 h 2323145"/>
              <a:gd name="connsiteX247" fmla="*/ 266777 w 11269336"/>
              <a:gd name="connsiteY247" fmla="*/ 2309012 h 2323145"/>
              <a:gd name="connsiteX248" fmla="*/ 156013 w 11269336"/>
              <a:gd name="connsiteY248" fmla="*/ 2306832 h 2323145"/>
              <a:gd name="connsiteX249" fmla="*/ 87258 w 11269336"/>
              <a:gd name="connsiteY249" fmla="*/ 2285511 h 2323145"/>
              <a:gd name="connsiteX250" fmla="*/ 23798 w 11269336"/>
              <a:gd name="connsiteY250" fmla="*/ 2281822 h 2323145"/>
              <a:gd name="connsiteX251" fmla="*/ 0 w 11269336"/>
              <a:gd name="connsiteY251" fmla="*/ 2285369 h 2323145"/>
              <a:gd name="connsiteX252" fmla="*/ 0 w 11269336"/>
              <a:gd name="connsiteY25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405765 w 11269336"/>
              <a:gd name="connsiteY141" fmla="*/ 2199902 h 2323145"/>
              <a:gd name="connsiteX142" fmla="*/ 4401354 w 11269336"/>
              <a:gd name="connsiteY142" fmla="*/ 2194745 h 2323145"/>
              <a:gd name="connsiteX143" fmla="*/ 4366646 w 11269336"/>
              <a:gd name="connsiteY143" fmla="*/ 2198564 h 2323145"/>
              <a:gd name="connsiteX144" fmla="*/ 4354009 w 11269336"/>
              <a:gd name="connsiteY144" fmla="*/ 2204984 h 2323145"/>
              <a:gd name="connsiteX145" fmla="*/ 4348284 w 11269336"/>
              <a:gd name="connsiteY145" fmla="*/ 2205270 h 2323145"/>
              <a:gd name="connsiteX146" fmla="*/ 4333906 w 11269336"/>
              <a:gd name="connsiteY146" fmla="*/ 2205251 h 2323145"/>
              <a:gd name="connsiteX147" fmla="*/ 4308819 w 11269336"/>
              <a:gd name="connsiteY147" fmla="*/ 2203822 h 2323145"/>
              <a:gd name="connsiteX148" fmla="*/ 4301210 w 11269336"/>
              <a:gd name="connsiteY148" fmla="*/ 2204456 h 2323145"/>
              <a:gd name="connsiteX149" fmla="*/ 4283095 w 11269336"/>
              <a:gd name="connsiteY149" fmla="*/ 2198177 h 2323145"/>
              <a:gd name="connsiteX150" fmla="*/ 4250119 w 11269336"/>
              <a:gd name="connsiteY150" fmla="*/ 2196342 h 2323145"/>
              <a:gd name="connsiteX151" fmla="*/ 4189203 w 11269336"/>
              <a:gd name="connsiteY151" fmla="*/ 2178994 h 2323145"/>
              <a:gd name="connsiteX152" fmla="*/ 4154035 w 11269336"/>
              <a:gd name="connsiteY152" fmla="*/ 2171950 h 2323145"/>
              <a:gd name="connsiteX153" fmla="*/ 4129569 w 11269336"/>
              <a:gd name="connsiteY153" fmla="*/ 2163850 h 2323145"/>
              <a:gd name="connsiteX154" fmla="*/ 4061250 w 11269336"/>
              <a:gd name="connsiteY154" fmla="*/ 2159236 h 2323145"/>
              <a:gd name="connsiteX155" fmla="*/ 3945480 w 11269336"/>
              <a:gd name="connsiteY155" fmla="*/ 2158279 h 2323145"/>
              <a:gd name="connsiteX156" fmla="*/ 3921468 w 11269336"/>
              <a:gd name="connsiteY156" fmla="*/ 2156588 h 2323145"/>
              <a:gd name="connsiteX157" fmla="*/ 3903348 w 11269336"/>
              <a:gd name="connsiteY157" fmla="*/ 2149220 h 2323145"/>
              <a:gd name="connsiteX158" fmla="*/ 3901342 w 11269336"/>
              <a:gd name="connsiteY158" fmla="*/ 2142355 h 2323145"/>
              <a:gd name="connsiteX159" fmla="*/ 3888539 w 11269336"/>
              <a:gd name="connsiteY159" fmla="*/ 2140476 h 2323145"/>
              <a:gd name="connsiteX160" fmla="*/ 3885662 w 11269336"/>
              <a:gd name="connsiteY160" fmla="*/ 2138740 h 2323145"/>
              <a:gd name="connsiteX161" fmla="*/ 3868627 w 11269336"/>
              <a:gd name="connsiteY161" fmla="*/ 2130023 h 2323145"/>
              <a:gd name="connsiteX162" fmla="*/ 3819177 w 11269336"/>
              <a:gd name="connsiteY162" fmla="*/ 2142111 h 2323145"/>
              <a:gd name="connsiteX163" fmla="*/ 3769100 w 11269336"/>
              <a:gd name="connsiteY163" fmla="*/ 2131731 h 2323145"/>
              <a:gd name="connsiteX164" fmla="*/ 3562752 w 11269336"/>
              <a:gd name="connsiteY164" fmla="*/ 2131785 h 2323145"/>
              <a:gd name="connsiteX165" fmla="*/ 3541402 w 11269336"/>
              <a:gd name="connsiteY165" fmla="*/ 2106821 h 2323145"/>
              <a:gd name="connsiteX166" fmla="*/ 3365341 w 11269336"/>
              <a:gd name="connsiteY166" fmla="*/ 2077638 h 2323145"/>
              <a:gd name="connsiteX167" fmla="*/ 3170922 w 11269336"/>
              <a:gd name="connsiteY167" fmla="*/ 2115957 h 2323145"/>
              <a:gd name="connsiteX168" fmla="*/ 3156256 w 11269336"/>
              <a:gd name="connsiteY168" fmla="*/ 2124773 h 2323145"/>
              <a:gd name="connsiteX169" fmla="*/ 3140298 w 11269336"/>
              <a:gd name="connsiteY169" fmla="*/ 2129182 h 2323145"/>
              <a:gd name="connsiteX170" fmla="*/ 3138514 w 11269336"/>
              <a:gd name="connsiteY170" fmla="*/ 2128069 h 2323145"/>
              <a:gd name="connsiteX171" fmla="*/ 3120467 w 11269336"/>
              <a:gd name="connsiteY171" fmla="*/ 2128281 h 2323145"/>
              <a:gd name="connsiteX172" fmla="*/ 3116175 w 11269336"/>
              <a:gd name="connsiteY172" fmla="*/ 2131633 h 2323145"/>
              <a:gd name="connsiteX173" fmla="*/ 3103685 w 11269336"/>
              <a:gd name="connsiteY173" fmla="*/ 2132814 h 2323145"/>
              <a:gd name="connsiteX174" fmla="*/ 3078794 w 11269336"/>
              <a:gd name="connsiteY174" fmla="*/ 2137935 h 2323145"/>
              <a:gd name="connsiteX175" fmla="*/ 3074407 w 11269336"/>
              <a:gd name="connsiteY175" fmla="*/ 2136274 h 2323145"/>
              <a:gd name="connsiteX176" fmla="*/ 3037285 w 11269336"/>
              <a:gd name="connsiteY176" fmla="*/ 2139919 h 2323145"/>
              <a:gd name="connsiteX177" fmla="*/ 3036901 w 11269336"/>
              <a:gd name="connsiteY177" fmla="*/ 2138726 h 2323145"/>
              <a:gd name="connsiteX178" fmla="*/ 3026996 w 11269336"/>
              <a:gd name="connsiteY178" fmla="*/ 2134322 h 2323145"/>
              <a:gd name="connsiteX179" fmla="*/ 3007772 w 11269336"/>
              <a:gd name="connsiteY179" fmla="*/ 2128742 h 2323145"/>
              <a:gd name="connsiteX180" fmla="*/ 2965030 w 11269336"/>
              <a:gd name="connsiteY180" fmla="*/ 2100494 h 2323145"/>
              <a:gd name="connsiteX181" fmla="*/ 2926342 w 11269336"/>
              <a:gd name="connsiteY181" fmla="*/ 2104155 h 2323145"/>
              <a:gd name="connsiteX182" fmla="*/ 2918608 w 11269336"/>
              <a:gd name="connsiteY182" fmla="*/ 2104215 h 2323145"/>
              <a:gd name="connsiteX183" fmla="*/ 2918475 w 11269336"/>
              <a:gd name="connsiteY183" fmla="*/ 2103937 h 2323145"/>
              <a:gd name="connsiteX184" fmla="*/ 2910360 w 11269336"/>
              <a:gd name="connsiteY184" fmla="*/ 2103444 h 2323145"/>
              <a:gd name="connsiteX185" fmla="*/ 2904507 w 11269336"/>
              <a:gd name="connsiteY185" fmla="*/ 2104326 h 2323145"/>
              <a:gd name="connsiteX186" fmla="*/ 2889503 w 11269336"/>
              <a:gd name="connsiteY186" fmla="*/ 2104443 h 2323145"/>
              <a:gd name="connsiteX187" fmla="*/ 2884480 w 11269336"/>
              <a:gd name="connsiteY187" fmla="*/ 2102626 h 2323145"/>
              <a:gd name="connsiteX188" fmla="*/ 2882689 w 11269336"/>
              <a:gd name="connsiteY188" fmla="*/ 2099228 h 2323145"/>
              <a:gd name="connsiteX189" fmla="*/ 2881291 w 11269336"/>
              <a:gd name="connsiteY189" fmla="*/ 2099618 h 2323145"/>
              <a:gd name="connsiteX190" fmla="*/ 2853979 w 11269336"/>
              <a:gd name="connsiteY190" fmla="*/ 2090388 h 2323145"/>
              <a:gd name="connsiteX191" fmla="*/ 2791790 w 11269336"/>
              <a:gd name="connsiteY191" fmla="*/ 2080332 h 2323145"/>
              <a:gd name="connsiteX192" fmla="*/ 2755844 w 11269336"/>
              <a:gd name="connsiteY192" fmla="*/ 2078874 h 2323145"/>
              <a:gd name="connsiteX193" fmla="*/ 2657742 w 11269336"/>
              <a:gd name="connsiteY193" fmla="*/ 2070179 h 2323145"/>
              <a:gd name="connsiteX194" fmla="*/ 2559549 w 11269336"/>
              <a:gd name="connsiteY194" fmla="*/ 2057873 h 2323145"/>
              <a:gd name="connsiteX195" fmla="*/ 2512054 w 11269336"/>
              <a:gd name="connsiteY195" fmla="*/ 2031671 h 2323145"/>
              <a:gd name="connsiteX196" fmla="*/ 2506437 w 11269336"/>
              <a:gd name="connsiteY196" fmla="*/ 2030918 h 2323145"/>
              <a:gd name="connsiteX197" fmla="*/ 2491752 w 11269336"/>
              <a:gd name="connsiteY197" fmla="*/ 2033906 h 2323145"/>
              <a:gd name="connsiteX198" fmla="*/ 2486338 w 11269336"/>
              <a:gd name="connsiteY198" fmla="*/ 2035862 h 2323145"/>
              <a:gd name="connsiteX199" fmla="*/ 2478186 w 11269336"/>
              <a:gd name="connsiteY199" fmla="*/ 2036953 h 2323145"/>
              <a:gd name="connsiteX200" fmla="*/ 2477950 w 11269336"/>
              <a:gd name="connsiteY200" fmla="*/ 2036715 h 2323145"/>
              <a:gd name="connsiteX201" fmla="*/ 2470381 w 11269336"/>
              <a:gd name="connsiteY201" fmla="*/ 2038256 h 2323145"/>
              <a:gd name="connsiteX202" fmla="*/ 2433781 w 11269336"/>
              <a:gd name="connsiteY202" fmla="*/ 2049140 h 2323145"/>
              <a:gd name="connsiteX203" fmla="*/ 2381172 w 11269336"/>
              <a:gd name="connsiteY203" fmla="*/ 2030645 h 2323145"/>
              <a:gd name="connsiteX204" fmla="*/ 2360198 w 11269336"/>
              <a:gd name="connsiteY204" fmla="*/ 2029059 h 2323145"/>
              <a:gd name="connsiteX205" fmla="*/ 2348815 w 11269336"/>
              <a:gd name="connsiteY205" fmla="*/ 2026798 h 2323145"/>
              <a:gd name="connsiteX206" fmla="*/ 2347988 w 11269336"/>
              <a:gd name="connsiteY206" fmla="*/ 2025745 h 2323145"/>
              <a:gd name="connsiteX207" fmla="*/ 2312920 w 11269336"/>
              <a:gd name="connsiteY207" fmla="*/ 2036311 h 2323145"/>
              <a:gd name="connsiteX208" fmla="*/ 2307986 w 11269336"/>
              <a:gd name="connsiteY208" fmla="*/ 2035583 h 2323145"/>
              <a:gd name="connsiteX209" fmla="*/ 2285481 w 11269336"/>
              <a:gd name="connsiteY209" fmla="*/ 2045197 h 2323145"/>
              <a:gd name="connsiteX210" fmla="*/ 2273666 w 11269336"/>
              <a:gd name="connsiteY210" fmla="*/ 2048710 h 2323145"/>
              <a:gd name="connsiteX211" fmla="*/ 2270719 w 11269336"/>
              <a:gd name="connsiteY211" fmla="*/ 2052702 h 2323145"/>
              <a:gd name="connsiteX212" fmla="*/ 2253080 w 11269336"/>
              <a:gd name="connsiteY212" fmla="*/ 2056363 h 2323145"/>
              <a:gd name="connsiteX213" fmla="*/ 2250906 w 11269336"/>
              <a:gd name="connsiteY213" fmla="*/ 2055654 h 2323145"/>
              <a:gd name="connsiteX214" fmla="*/ 2236905 w 11269336"/>
              <a:gd name="connsiteY214" fmla="*/ 2062882 h 2323145"/>
              <a:gd name="connsiteX215" fmla="*/ 2225830 w 11269336"/>
              <a:gd name="connsiteY215" fmla="*/ 2074027 h 2323145"/>
              <a:gd name="connsiteX216" fmla="*/ 2073776 w 11269336"/>
              <a:gd name="connsiteY216" fmla="*/ 2089244 h 2323145"/>
              <a:gd name="connsiteX217" fmla="*/ 1948256 w 11269336"/>
              <a:gd name="connsiteY217" fmla="*/ 2146616 h 2323145"/>
              <a:gd name="connsiteX218" fmla="*/ 1865582 w 11269336"/>
              <a:gd name="connsiteY218" fmla="*/ 2153738 h 2323145"/>
              <a:gd name="connsiteX219" fmla="*/ 1835210 w 11269336"/>
              <a:gd name="connsiteY219" fmla="*/ 2134244 h 2323145"/>
              <a:gd name="connsiteX220" fmla="*/ 1632661 w 11269336"/>
              <a:gd name="connsiteY220" fmla="*/ 2173882 h 2323145"/>
              <a:gd name="connsiteX221" fmla="*/ 1579590 w 11269336"/>
              <a:gd name="connsiteY221" fmla="*/ 2173680 h 2323145"/>
              <a:gd name="connsiteX222" fmla="*/ 1535601 w 11269336"/>
              <a:gd name="connsiteY222" fmla="*/ 2194590 h 2323145"/>
              <a:gd name="connsiteX223" fmla="*/ 1515594 w 11269336"/>
              <a:gd name="connsiteY223" fmla="*/ 2189622 h 2323145"/>
              <a:gd name="connsiteX224" fmla="*/ 1512113 w 11269336"/>
              <a:gd name="connsiteY224" fmla="*/ 2188534 h 2323145"/>
              <a:gd name="connsiteX225" fmla="*/ 1498838 w 11269336"/>
              <a:gd name="connsiteY225" fmla="*/ 2189213 h 2323145"/>
              <a:gd name="connsiteX226" fmla="*/ 1494279 w 11269336"/>
              <a:gd name="connsiteY226" fmla="*/ 2183112 h 2323145"/>
              <a:gd name="connsiteX227" fmla="*/ 1473714 w 11269336"/>
              <a:gd name="connsiteY227" fmla="*/ 2179625 h 2323145"/>
              <a:gd name="connsiteX228" fmla="*/ 1449503 w 11269336"/>
              <a:gd name="connsiteY228" fmla="*/ 2182633 h 2323145"/>
              <a:gd name="connsiteX229" fmla="*/ 1266687 w 11269336"/>
              <a:gd name="connsiteY229" fmla="*/ 2212688 h 2323145"/>
              <a:gd name="connsiteX230" fmla="*/ 1239614 w 11269336"/>
              <a:gd name="connsiteY230" fmla="*/ 2209727 h 2323145"/>
              <a:gd name="connsiteX231" fmla="*/ 1202436 w 11269336"/>
              <a:gd name="connsiteY231" fmla="*/ 2209817 h 2323145"/>
              <a:gd name="connsiteX232" fmla="*/ 1136097 w 11269336"/>
              <a:gd name="connsiteY232" fmla="*/ 2205112 h 2323145"/>
              <a:gd name="connsiteX233" fmla="*/ 988232 w 11269336"/>
              <a:gd name="connsiteY233" fmla="*/ 2235635 h 2323145"/>
              <a:gd name="connsiteX234" fmla="*/ 981959 w 11269336"/>
              <a:gd name="connsiteY234" fmla="*/ 2231607 h 2323145"/>
              <a:gd name="connsiteX235" fmla="*/ 938600 w 11269336"/>
              <a:gd name="connsiteY235" fmla="*/ 2238113 h 2323145"/>
              <a:gd name="connsiteX236" fmla="*/ 791788 w 11269336"/>
              <a:gd name="connsiteY236" fmla="*/ 2293224 h 2323145"/>
              <a:gd name="connsiteX237" fmla="*/ 706914 w 11269336"/>
              <a:gd name="connsiteY237" fmla="*/ 2305046 h 2323145"/>
              <a:gd name="connsiteX238" fmla="*/ 675971 w 11269336"/>
              <a:gd name="connsiteY238" fmla="*/ 2304030 h 2323145"/>
              <a:gd name="connsiteX239" fmla="*/ 624180 w 11269336"/>
              <a:gd name="connsiteY239" fmla="*/ 2302650 h 2323145"/>
              <a:gd name="connsiteX240" fmla="*/ 583453 w 11269336"/>
              <a:gd name="connsiteY240" fmla="*/ 2288788 h 2323145"/>
              <a:gd name="connsiteX241" fmla="*/ 540946 w 11269336"/>
              <a:gd name="connsiteY241" fmla="*/ 2292721 h 2323145"/>
              <a:gd name="connsiteX242" fmla="*/ 533680 w 11269336"/>
              <a:gd name="connsiteY242" fmla="*/ 2310233 h 2323145"/>
              <a:gd name="connsiteX243" fmla="*/ 487366 w 11269336"/>
              <a:gd name="connsiteY243" fmla="*/ 2309053 h 2323145"/>
              <a:gd name="connsiteX244" fmla="*/ 416820 w 11269336"/>
              <a:gd name="connsiteY244" fmla="*/ 2305443 h 2323145"/>
              <a:gd name="connsiteX245" fmla="*/ 376805 w 11269336"/>
              <a:gd name="connsiteY245" fmla="*/ 2307647 h 2323145"/>
              <a:gd name="connsiteX246" fmla="*/ 266777 w 11269336"/>
              <a:gd name="connsiteY246" fmla="*/ 2309012 h 2323145"/>
              <a:gd name="connsiteX247" fmla="*/ 156013 w 11269336"/>
              <a:gd name="connsiteY247" fmla="*/ 2306832 h 2323145"/>
              <a:gd name="connsiteX248" fmla="*/ 87258 w 11269336"/>
              <a:gd name="connsiteY248" fmla="*/ 2285511 h 2323145"/>
              <a:gd name="connsiteX249" fmla="*/ 23798 w 11269336"/>
              <a:gd name="connsiteY249" fmla="*/ 2281822 h 2323145"/>
              <a:gd name="connsiteX250" fmla="*/ 0 w 11269336"/>
              <a:gd name="connsiteY250" fmla="*/ 2285369 h 2323145"/>
              <a:gd name="connsiteX251" fmla="*/ 0 w 11269336"/>
              <a:gd name="connsiteY251" fmla="*/ 0 h 2323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</a:cxnLst>
            <a:rect l="l" t="t" r="r" b="b"/>
            <a:pathLst>
              <a:path w="11269336" h="2323145">
                <a:moveTo>
                  <a:pt x="0" y="0"/>
                </a:moveTo>
                <a:lnTo>
                  <a:pt x="11269336" y="0"/>
                </a:lnTo>
                <a:lnTo>
                  <a:pt x="11268645" y="511"/>
                </a:lnTo>
                <a:cubicBezTo>
                  <a:pt x="11257520" y="14091"/>
                  <a:pt x="11248967" y="32073"/>
                  <a:pt x="11230739" y="37096"/>
                </a:cubicBezTo>
                <a:cubicBezTo>
                  <a:pt x="11194283" y="47141"/>
                  <a:pt x="11124351" y="55013"/>
                  <a:pt x="11082485" y="78590"/>
                </a:cubicBezTo>
                <a:cubicBezTo>
                  <a:pt x="11064655" y="69818"/>
                  <a:pt x="11049588" y="97621"/>
                  <a:pt x="11031776" y="79197"/>
                </a:cubicBezTo>
                <a:cubicBezTo>
                  <a:pt x="11016683" y="85023"/>
                  <a:pt x="11009945" y="92832"/>
                  <a:pt x="10995894" y="83459"/>
                </a:cubicBezTo>
                <a:cubicBezTo>
                  <a:pt x="10971843" y="134740"/>
                  <a:pt x="10888992" y="106042"/>
                  <a:pt x="10861177" y="147419"/>
                </a:cubicBezTo>
                <a:cubicBezTo>
                  <a:pt x="10850370" y="129415"/>
                  <a:pt x="10807086" y="138624"/>
                  <a:pt x="10782732" y="135645"/>
                </a:cubicBezTo>
                <a:cubicBezTo>
                  <a:pt x="10869014" y="196205"/>
                  <a:pt x="10693356" y="147304"/>
                  <a:pt x="10660773" y="179312"/>
                </a:cubicBezTo>
                <a:cubicBezTo>
                  <a:pt x="10667385" y="121467"/>
                  <a:pt x="10595265" y="182241"/>
                  <a:pt x="10564442" y="160738"/>
                </a:cubicBezTo>
                <a:cubicBezTo>
                  <a:pt x="10544419" y="190949"/>
                  <a:pt x="10518436" y="167191"/>
                  <a:pt x="10490200" y="183533"/>
                </a:cubicBezTo>
                <a:cubicBezTo>
                  <a:pt x="10423905" y="202688"/>
                  <a:pt x="10362764" y="244779"/>
                  <a:pt x="10271351" y="243104"/>
                </a:cubicBezTo>
                <a:cubicBezTo>
                  <a:pt x="10247818" y="329775"/>
                  <a:pt x="10135674" y="303068"/>
                  <a:pt x="10061033" y="364937"/>
                </a:cubicBezTo>
                <a:cubicBezTo>
                  <a:pt x="10014289" y="383940"/>
                  <a:pt x="9930032" y="360289"/>
                  <a:pt x="9921770" y="406154"/>
                </a:cubicBezTo>
                <a:cubicBezTo>
                  <a:pt x="9894276" y="384665"/>
                  <a:pt x="9881945" y="430851"/>
                  <a:pt x="9858388" y="439489"/>
                </a:cubicBezTo>
                <a:cubicBezTo>
                  <a:pt x="9835642" y="426888"/>
                  <a:pt x="9828901" y="443125"/>
                  <a:pt x="9811914" y="449865"/>
                </a:cubicBezTo>
                <a:cubicBezTo>
                  <a:pt x="9801869" y="441287"/>
                  <a:pt x="9787055" y="444835"/>
                  <a:pt x="9784394" y="457816"/>
                </a:cubicBezTo>
                <a:cubicBezTo>
                  <a:pt x="9797169" y="483924"/>
                  <a:pt x="9656844" y="450179"/>
                  <a:pt x="9656836" y="469967"/>
                </a:cubicBezTo>
                <a:cubicBezTo>
                  <a:pt x="9589537" y="485301"/>
                  <a:pt x="9662097" y="527310"/>
                  <a:pt x="9561575" y="559978"/>
                </a:cubicBezTo>
                <a:cubicBezTo>
                  <a:pt x="9479149" y="599104"/>
                  <a:pt x="9215234" y="670585"/>
                  <a:pt x="9162278" y="704724"/>
                </a:cubicBezTo>
                <a:cubicBezTo>
                  <a:pt x="9173017" y="730567"/>
                  <a:pt x="9063215" y="727685"/>
                  <a:pt x="9062863" y="754656"/>
                </a:cubicBezTo>
                <a:cubicBezTo>
                  <a:pt x="9021608" y="774940"/>
                  <a:pt x="8924639" y="816390"/>
                  <a:pt x="8914746" y="826428"/>
                </a:cubicBezTo>
                <a:lnTo>
                  <a:pt x="8917778" y="835198"/>
                </a:lnTo>
                <a:lnTo>
                  <a:pt x="8905560" y="838358"/>
                </a:lnTo>
                <a:lnTo>
                  <a:pt x="8897564" y="834287"/>
                </a:lnTo>
                <a:lnTo>
                  <a:pt x="8878040" y="844150"/>
                </a:lnTo>
                <a:cubicBezTo>
                  <a:pt x="8861112" y="848992"/>
                  <a:pt x="8812843" y="856499"/>
                  <a:pt x="8795998" y="863337"/>
                </a:cubicBezTo>
                <a:cubicBezTo>
                  <a:pt x="8792888" y="873975"/>
                  <a:pt x="8786153" y="880792"/>
                  <a:pt x="8776970" y="885177"/>
                </a:cubicBezTo>
                <a:lnTo>
                  <a:pt x="8755719" y="889754"/>
                </a:lnTo>
                <a:lnTo>
                  <a:pt x="8743257" y="904723"/>
                </a:lnTo>
                <a:cubicBezTo>
                  <a:pt x="8737642" y="908108"/>
                  <a:pt x="8730651" y="908759"/>
                  <a:pt x="8721366" y="904711"/>
                </a:cubicBezTo>
                <a:cubicBezTo>
                  <a:pt x="8711895" y="915873"/>
                  <a:pt x="8676250" y="900745"/>
                  <a:pt x="8678353" y="926318"/>
                </a:cubicBezTo>
                <a:cubicBezTo>
                  <a:pt x="8658506" y="928813"/>
                  <a:pt x="8647569" y="933735"/>
                  <a:pt x="8636849" y="937900"/>
                </a:cubicBezTo>
                <a:lnTo>
                  <a:pt x="8620213" y="943068"/>
                </a:lnTo>
                <a:lnTo>
                  <a:pt x="8612581" y="952695"/>
                </a:lnTo>
                <a:cubicBezTo>
                  <a:pt x="8605836" y="959769"/>
                  <a:pt x="8598255" y="964412"/>
                  <a:pt x="8589038" y="963892"/>
                </a:cubicBezTo>
                <a:lnTo>
                  <a:pt x="8579950" y="960899"/>
                </a:lnTo>
                <a:cubicBezTo>
                  <a:pt x="8579740" y="962476"/>
                  <a:pt x="8579529" y="964053"/>
                  <a:pt x="8579319" y="965630"/>
                </a:cubicBezTo>
                <a:cubicBezTo>
                  <a:pt x="8579138" y="972972"/>
                  <a:pt x="8576531" y="980010"/>
                  <a:pt x="8547429" y="984506"/>
                </a:cubicBezTo>
                <a:cubicBezTo>
                  <a:pt x="8529238" y="1001725"/>
                  <a:pt x="8505565" y="1015840"/>
                  <a:pt x="8478704" y="1025490"/>
                </a:cubicBezTo>
                <a:cubicBezTo>
                  <a:pt x="8473109" y="1019545"/>
                  <a:pt x="8465819" y="1032194"/>
                  <a:pt x="8461421" y="1035512"/>
                </a:cubicBezTo>
                <a:cubicBezTo>
                  <a:pt x="8459739" y="1031087"/>
                  <a:pt x="8447663" y="1032074"/>
                  <a:pt x="8445003" y="1036851"/>
                </a:cubicBezTo>
                <a:cubicBezTo>
                  <a:pt x="8366593" y="1075951"/>
                  <a:pt x="8398773" y="1021402"/>
                  <a:pt x="8357350" y="1060213"/>
                </a:cubicBezTo>
                <a:cubicBezTo>
                  <a:pt x="8349366" y="1063843"/>
                  <a:pt x="8342208" y="1063367"/>
                  <a:pt x="8335565" y="1061151"/>
                </a:cubicBezTo>
                <a:lnTo>
                  <a:pt x="8325267" y="1055919"/>
                </a:lnTo>
                <a:lnTo>
                  <a:pt x="8293586" y="1076144"/>
                </a:lnTo>
                <a:cubicBezTo>
                  <a:pt x="8277595" y="1084193"/>
                  <a:pt x="8260401" y="1090863"/>
                  <a:pt x="8242405" y="1095960"/>
                </a:cubicBezTo>
                <a:cubicBezTo>
                  <a:pt x="8226373" y="1101227"/>
                  <a:pt x="8224213" y="1102052"/>
                  <a:pt x="8197391" y="1107746"/>
                </a:cubicBezTo>
                <a:cubicBezTo>
                  <a:pt x="8090266" y="1152133"/>
                  <a:pt x="8141491" y="1082372"/>
                  <a:pt x="8081474" y="1130125"/>
                </a:cubicBezTo>
                <a:cubicBezTo>
                  <a:pt x="8070634" y="1134173"/>
                  <a:pt x="8061619" y="1132810"/>
                  <a:pt x="8053585" y="1129169"/>
                </a:cubicBezTo>
                <a:lnTo>
                  <a:pt x="8038422" y="1119092"/>
                </a:lnTo>
                <a:lnTo>
                  <a:pt x="8029450" y="1125592"/>
                </a:lnTo>
                <a:cubicBezTo>
                  <a:pt x="7992226" y="1133484"/>
                  <a:pt x="7978616" y="1122765"/>
                  <a:pt x="7959552" y="1140188"/>
                </a:cubicBezTo>
                <a:cubicBezTo>
                  <a:pt x="7922008" y="1119572"/>
                  <a:pt x="7937737" y="1141786"/>
                  <a:pt x="7914188" y="1150862"/>
                </a:cubicBezTo>
                <a:cubicBezTo>
                  <a:pt x="7896037" y="1160155"/>
                  <a:pt x="7933463" y="1163411"/>
                  <a:pt x="7914918" y="1168758"/>
                </a:cubicBezTo>
                <a:cubicBezTo>
                  <a:pt x="7893102" y="1165887"/>
                  <a:pt x="7898453" y="1187420"/>
                  <a:pt x="7875510" y="1183153"/>
                </a:cubicBezTo>
                <a:cubicBezTo>
                  <a:pt x="7877354" y="1165743"/>
                  <a:pt x="7834286" y="1194789"/>
                  <a:pt x="7829932" y="1180782"/>
                </a:cubicBezTo>
                <a:cubicBezTo>
                  <a:pt x="7816047" y="1204874"/>
                  <a:pt x="7801901" y="1181513"/>
                  <a:pt x="7779182" y="1192665"/>
                </a:cubicBezTo>
                <a:cubicBezTo>
                  <a:pt x="7769446" y="1202686"/>
                  <a:pt x="7761564" y="1205661"/>
                  <a:pt x="7748774" y="1199586"/>
                </a:cubicBezTo>
                <a:cubicBezTo>
                  <a:pt x="7704339" y="1247771"/>
                  <a:pt x="7717626" y="1207638"/>
                  <a:pt x="7671846" y="1231966"/>
                </a:cubicBezTo>
                <a:cubicBezTo>
                  <a:pt x="7632956" y="1255682"/>
                  <a:pt x="7587383" y="1275180"/>
                  <a:pt x="7554146" y="1319748"/>
                </a:cubicBezTo>
                <a:cubicBezTo>
                  <a:pt x="7548775" y="1331557"/>
                  <a:pt x="7531272" y="1339155"/>
                  <a:pt x="7515052" y="1336718"/>
                </a:cubicBezTo>
                <a:cubicBezTo>
                  <a:pt x="7512260" y="1336298"/>
                  <a:pt x="7509613" y="1335590"/>
                  <a:pt x="7507193" y="1334617"/>
                </a:cubicBezTo>
                <a:cubicBezTo>
                  <a:pt x="7488273" y="1365207"/>
                  <a:pt x="7468925" y="1356298"/>
                  <a:pt x="7461694" y="1375866"/>
                </a:cubicBezTo>
                <a:cubicBezTo>
                  <a:pt x="7422434" y="1391917"/>
                  <a:pt x="7384603" y="1382819"/>
                  <a:pt x="7377571" y="1400128"/>
                </a:cubicBezTo>
                <a:cubicBezTo>
                  <a:pt x="7356236" y="1403926"/>
                  <a:pt x="7322509" y="1393138"/>
                  <a:pt x="7311261" y="1412652"/>
                </a:cubicBezTo>
                <a:cubicBezTo>
                  <a:pt x="7305349" y="1400071"/>
                  <a:pt x="7289966" y="1428039"/>
                  <a:pt x="7275307" y="1422171"/>
                </a:cubicBezTo>
                <a:cubicBezTo>
                  <a:pt x="7264529" y="1416601"/>
                  <a:pt x="7257348" y="1423786"/>
                  <a:pt x="7247783" y="1426330"/>
                </a:cubicBezTo>
                <a:cubicBezTo>
                  <a:pt x="7233839" y="1423056"/>
                  <a:pt x="7194363" y="1442037"/>
                  <a:pt x="7185047" y="1451812"/>
                </a:cubicBezTo>
                <a:cubicBezTo>
                  <a:pt x="7164447" y="1483396"/>
                  <a:pt x="7101577" y="1475742"/>
                  <a:pt x="7084117" y="1500281"/>
                </a:cubicBezTo>
                <a:cubicBezTo>
                  <a:pt x="7076899" y="1504821"/>
                  <a:pt x="7069494" y="1507565"/>
                  <a:pt x="7062011" y="1509183"/>
                </a:cubicBezTo>
                <a:lnTo>
                  <a:pt x="7040555" y="1511207"/>
                </a:lnTo>
                <a:lnTo>
                  <a:pt x="7033438" y="1506772"/>
                </a:lnTo>
                <a:lnTo>
                  <a:pt x="7020886" y="1510764"/>
                </a:lnTo>
                <a:lnTo>
                  <a:pt x="7017033" y="1510650"/>
                </a:lnTo>
                <a:lnTo>
                  <a:pt x="6995460" y="1511173"/>
                </a:lnTo>
                <a:cubicBezTo>
                  <a:pt x="7010208" y="1537643"/>
                  <a:pt x="6938512" y="1522467"/>
                  <a:pt x="6962144" y="1541508"/>
                </a:cubicBezTo>
                <a:cubicBezTo>
                  <a:pt x="6926351" y="1550586"/>
                  <a:pt x="6958236" y="1566326"/>
                  <a:pt x="6910674" y="1554793"/>
                </a:cubicBezTo>
                <a:cubicBezTo>
                  <a:pt x="6859225" y="1589274"/>
                  <a:pt x="6769015" y="1598548"/>
                  <a:pt x="6732152" y="1642538"/>
                </a:cubicBezTo>
                <a:cubicBezTo>
                  <a:pt x="6734901" y="1628031"/>
                  <a:pt x="6709146" y="1622413"/>
                  <a:pt x="6694106" y="1632377"/>
                </a:cubicBezTo>
                <a:cubicBezTo>
                  <a:pt x="6702628" y="1575914"/>
                  <a:pt x="6638899" y="1692862"/>
                  <a:pt x="6617223" y="1659889"/>
                </a:cubicBezTo>
                <a:cubicBezTo>
                  <a:pt x="6623246" y="1693349"/>
                  <a:pt x="6561228" y="1764690"/>
                  <a:pt x="6521138" y="1744340"/>
                </a:cubicBezTo>
                <a:cubicBezTo>
                  <a:pt x="6469831" y="1761656"/>
                  <a:pt x="6438109" y="1796731"/>
                  <a:pt x="6380677" y="1796883"/>
                </a:cubicBezTo>
                <a:cubicBezTo>
                  <a:pt x="6379865" y="1801686"/>
                  <a:pt x="6377810" y="1805986"/>
                  <a:pt x="6374897" y="1809910"/>
                </a:cubicBezTo>
                <a:lnTo>
                  <a:pt x="6364545" y="1820090"/>
                </a:lnTo>
                <a:lnTo>
                  <a:pt x="6362126" y="1819991"/>
                </a:lnTo>
                <a:cubicBezTo>
                  <a:pt x="6353055" y="1821720"/>
                  <a:pt x="6348796" y="1824537"/>
                  <a:pt x="6346673" y="1827824"/>
                </a:cubicBezTo>
                <a:lnTo>
                  <a:pt x="6345588" y="1832232"/>
                </a:lnTo>
                <a:lnTo>
                  <a:pt x="6335708" y="1838451"/>
                </a:lnTo>
                <a:lnTo>
                  <a:pt x="6318182" y="1852975"/>
                </a:lnTo>
                <a:lnTo>
                  <a:pt x="6313084" y="1853561"/>
                </a:lnTo>
                <a:lnTo>
                  <a:pt x="6283816" y="1872148"/>
                </a:lnTo>
                <a:lnTo>
                  <a:pt x="6282550" y="1871392"/>
                </a:lnTo>
                <a:cubicBezTo>
                  <a:pt x="6279041" y="1870121"/>
                  <a:pt x="6275192" y="1869982"/>
                  <a:pt x="6270527" y="1872208"/>
                </a:cubicBezTo>
                <a:cubicBezTo>
                  <a:pt x="6265029" y="1853962"/>
                  <a:pt x="6262790" y="1867903"/>
                  <a:pt x="6249518" y="1876079"/>
                </a:cubicBezTo>
                <a:cubicBezTo>
                  <a:pt x="6238019" y="1849564"/>
                  <a:pt x="6207959" y="1881750"/>
                  <a:pt x="6190386" y="1872478"/>
                </a:cubicBezTo>
                <a:cubicBezTo>
                  <a:pt x="6180893" y="1879083"/>
                  <a:pt x="6170646" y="1885584"/>
                  <a:pt x="6159777" y="1891745"/>
                </a:cubicBezTo>
                <a:lnTo>
                  <a:pt x="6153131" y="1895079"/>
                </a:lnTo>
                <a:lnTo>
                  <a:pt x="6152798" y="1894920"/>
                </a:lnTo>
                <a:cubicBezTo>
                  <a:pt x="6150925" y="1895166"/>
                  <a:pt x="6148578" y="1896082"/>
                  <a:pt x="6145388" y="1897990"/>
                </a:cubicBezTo>
                <a:lnTo>
                  <a:pt x="6141014" y="1901155"/>
                </a:lnTo>
                <a:lnTo>
                  <a:pt x="6128122" y="1907623"/>
                </a:lnTo>
                <a:lnTo>
                  <a:pt x="6122351" y="1908359"/>
                </a:lnTo>
                <a:cubicBezTo>
                  <a:pt x="6099508" y="1905910"/>
                  <a:pt x="6088334" y="1869006"/>
                  <a:pt x="6064750" y="1896394"/>
                </a:cubicBezTo>
                <a:cubicBezTo>
                  <a:pt x="6025977" y="1903785"/>
                  <a:pt x="5997095" y="1889190"/>
                  <a:pt x="5964230" y="1910038"/>
                </a:cubicBezTo>
                <a:cubicBezTo>
                  <a:pt x="5927910" y="1916874"/>
                  <a:pt x="5894873" y="1914928"/>
                  <a:pt x="5865399" y="1926966"/>
                </a:cubicBezTo>
                <a:cubicBezTo>
                  <a:pt x="5851644" y="1923038"/>
                  <a:pt x="5839380" y="1922808"/>
                  <a:pt x="5829951" y="1934755"/>
                </a:cubicBezTo>
                <a:cubicBezTo>
                  <a:pt x="5795498" y="1938369"/>
                  <a:pt x="5784532" y="1926246"/>
                  <a:pt x="5765285" y="1941322"/>
                </a:cubicBezTo>
                <a:cubicBezTo>
                  <a:pt x="5741789" y="1922874"/>
                  <a:pt x="5742385" y="1931607"/>
                  <a:pt x="5734750" y="1939793"/>
                </a:cubicBezTo>
                <a:lnTo>
                  <a:pt x="5733569" y="1940505"/>
                </a:lnTo>
                <a:lnTo>
                  <a:pt x="5730329" y="1937845"/>
                </a:lnTo>
                <a:lnTo>
                  <a:pt x="5724661" y="1937455"/>
                </a:lnTo>
                <a:lnTo>
                  <a:pt x="5710186" y="1941370"/>
                </a:lnTo>
                <a:lnTo>
                  <a:pt x="5704910" y="1943663"/>
                </a:lnTo>
                <a:cubicBezTo>
                  <a:pt x="5701213" y="1944937"/>
                  <a:pt x="5698678" y="1945391"/>
                  <a:pt x="5696836" y="1945271"/>
                </a:cubicBezTo>
                <a:lnTo>
                  <a:pt x="5696583" y="1945050"/>
                </a:lnTo>
                <a:lnTo>
                  <a:pt x="5689123" y="1947067"/>
                </a:lnTo>
                <a:cubicBezTo>
                  <a:pt x="5676655" y="1951072"/>
                  <a:pt x="5664639" y="1955533"/>
                  <a:pt x="5653291" y="1960245"/>
                </a:cubicBezTo>
                <a:cubicBezTo>
                  <a:pt x="5640346" y="1947636"/>
                  <a:pt x="5600180" y="1973739"/>
                  <a:pt x="5599385" y="1945198"/>
                </a:cubicBezTo>
                <a:cubicBezTo>
                  <a:pt x="5583913" y="1950736"/>
                  <a:pt x="5576590" y="1964134"/>
                  <a:pt x="5578300" y="1944963"/>
                </a:cubicBezTo>
                <a:cubicBezTo>
                  <a:pt x="5573104" y="1946266"/>
                  <a:pt x="5569560" y="1945382"/>
                  <a:pt x="5566758" y="1943441"/>
                </a:cubicBezTo>
                <a:lnTo>
                  <a:pt x="5565857" y="1942445"/>
                </a:lnTo>
                <a:lnTo>
                  <a:pt x="5531534" y="1955208"/>
                </a:lnTo>
                <a:lnTo>
                  <a:pt x="5526552" y="1954799"/>
                </a:lnTo>
                <a:lnTo>
                  <a:pt x="5504723" y="1965811"/>
                </a:lnTo>
                <a:lnTo>
                  <a:pt x="5493156" y="1970063"/>
                </a:lnTo>
                <a:lnTo>
                  <a:pt x="5490486" y="1974227"/>
                </a:lnTo>
                <a:cubicBezTo>
                  <a:pt x="5487271" y="1977077"/>
                  <a:pt x="5482233" y="1979045"/>
                  <a:pt x="5473107" y="1979001"/>
                </a:cubicBezTo>
                <a:lnTo>
                  <a:pt x="5470885" y="1978432"/>
                </a:lnTo>
                <a:lnTo>
                  <a:pt x="5457393" y="1986525"/>
                </a:lnTo>
                <a:cubicBezTo>
                  <a:pt x="5453194" y="1989853"/>
                  <a:pt x="5449663" y="1993721"/>
                  <a:pt x="5447102" y="1998329"/>
                </a:cubicBezTo>
                <a:cubicBezTo>
                  <a:pt x="5386283" y="2017364"/>
                  <a:pt x="5223545" y="2015483"/>
                  <a:pt x="5159151" y="2029640"/>
                </a:cubicBezTo>
                <a:cubicBezTo>
                  <a:pt x="5141359" y="2036610"/>
                  <a:pt x="5090827" y="2076822"/>
                  <a:pt x="5098838" y="2062961"/>
                </a:cubicBezTo>
                <a:cubicBezTo>
                  <a:pt x="5047883" y="2099457"/>
                  <a:pt x="4922007" y="2111466"/>
                  <a:pt x="4860988" y="2135698"/>
                </a:cubicBezTo>
                <a:cubicBezTo>
                  <a:pt x="4805413" y="2152292"/>
                  <a:pt x="4784714" y="2158665"/>
                  <a:pt x="4765388" y="2162525"/>
                </a:cubicBezTo>
                <a:cubicBezTo>
                  <a:pt x="4758560" y="2161978"/>
                  <a:pt x="4751823" y="2160531"/>
                  <a:pt x="4745033" y="2158859"/>
                </a:cubicBezTo>
                <a:lnTo>
                  <a:pt x="4741475" y="2157998"/>
                </a:lnTo>
                <a:lnTo>
                  <a:pt x="4728247" y="2159526"/>
                </a:lnTo>
                <a:lnTo>
                  <a:pt x="4723263" y="2153742"/>
                </a:lnTo>
                <a:lnTo>
                  <a:pt x="4593061" y="2171597"/>
                </a:lnTo>
                <a:lnTo>
                  <a:pt x="4405765" y="2199902"/>
                </a:lnTo>
                <a:cubicBezTo>
                  <a:pt x="4403942" y="2198353"/>
                  <a:pt x="4402457" y="2196614"/>
                  <a:pt x="4401354" y="2194745"/>
                </a:cubicBezTo>
                <a:lnTo>
                  <a:pt x="4366646" y="2198564"/>
                </a:lnTo>
                <a:lnTo>
                  <a:pt x="4354009" y="2204984"/>
                </a:lnTo>
                <a:lnTo>
                  <a:pt x="4348284" y="2205270"/>
                </a:lnTo>
                <a:lnTo>
                  <a:pt x="4333906" y="2205251"/>
                </a:lnTo>
                <a:cubicBezTo>
                  <a:pt x="4326429" y="2204713"/>
                  <a:pt x="4318024" y="2203940"/>
                  <a:pt x="4308819" y="2203822"/>
                </a:cubicBezTo>
                <a:lnTo>
                  <a:pt x="4301210" y="2204456"/>
                </a:lnTo>
                <a:lnTo>
                  <a:pt x="4283095" y="2198177"/>
                </a:lnTo>
                <a:cubicBezTo>
                  <a:pt x="4269863" y="2193337"/>
                  <a:pt x="4259612" y="2190345"/>
                  <a:pt x="4250119" y="2196342"/>
                </a:cubicBezTo>
                <a:cubicBezTo>
                  <a:pt x="4230702" y="2190559"/>
                  <a:pt x="4213171" y="2166890"/>
                  <a:pt x="4189203" y="2178994"/>
                </a:cubicBezTo>
                <a:cubicBezTo>
                  <a:pt x="4194512" y="2165594"/>
                  <a:pt x="4160734" y="2183257"/>
                  <a:pt x="4154035" y="2171950"/>
                </a:cubicBezTo>
                <a:cubicBezTo>
                  <a:pt x="4150098" y="2162547"/>
                  <a:pt x="4138934" y="2165714"/>
                  <a:pt x="4129569" y="2163850"/>
                </a:cubicBezTo>
                <a:cubicBezTo>
                  <a:pt x="4121391" y="2155090"/>
                  <a:pt x="4076089" y="2154737"/>
                  <a:pt x="4061250" y="2159236"/>
                </a:cubicBezTo>
                <a:cubicBezTo>
                  <a:pt x="4020618" y="2177811"/>
                  <a:pt x="3978175" y="2144465"/>
                  <a:pt x="3945480" y="2158279"/>
                </a:cubicBezTo>
                <a:cubicBezTo>
                  <a:pt x="3936362" y="2159139"/>
                  <a:pt x="3928502" y="2158369"/>
                  <a:pt x="3921468" y="2156588"/>
                </a:cubicBezTo>
                <a:lnTo>
                  <a:pt x="3903348" y="2149220"/>
                </a:lnTo>
                <a:lnTo>
                  <a:pt x="3901342" y="2142355"/>
                </a:lnTo>
                <a:lnTo>
                  <a:pt x="3888539" y="2140476"/>
                </a:lnTo>
                <a:lnTo>
                  <a:pt x="3885662" y="2138740"/>
                </a:lnTo>
                <a:cubicBezTo>
                  <a:pt x="3880178" y="2135398"/>
                  <a:pt x="3874645" y="2132286"/>
                  <a:pt x="3868627" y="2130023"/>
                </a:cubicBezTo>
                <a:cubicBezTo>
                  <a:pt x="3859240" y="2159198"/>
                  <a:pt x="3815892" y="2115590"/>
                  <a:pt x="3819177" y="2142111"/>
                </a:cubicBezTo>
                <a:cubicBezTo>
                  <a:pt x="3784478" y="2134756"/>
                  <a:pt x="3796708" y="2161930"/>
                  <a:pt x="3769100" y="2131731"/>
                </a:cubicBezTo>
                <a:cubicBezTo>
                  <a:pt x="3702423" y="2139704"/>
                  <a:pt x="3625642" y="2109386"/>
                  <a:pt x="3562752" y="2131785"/>
                </a:cubicBezTo>
                <a:cubicBezTo>
                  <a:pt x="3576244" y="2120400"/>
                  <a:pt x="3560801" y="2104591"/>
                  <a:pt x="3541402" y="2106821"/>
                </a:cubicBezTo>
                <a:cubicBezTo>
                  <a:pt x="3592232" y="2061584"/>
                  <a:pt x="3356194" y="2115384"/>
                  <a:pt x="3365341" y="2077638"/>
                </a:cubicBezTo>
                <a:cubicBezTo>
                  <a:pt x="3303594" y="2079161"/>
                  <a:pt x="3221644" y="2111487"/>
                  <a:pt x="3170922" y="2115957"/>
                </a:cubicBezTo>
                <a:cubicBezTo>
                  <a:pt x="3166532" y="2119769"/>
                  <a:pt x="3161579" y="2122617"/>
                  <a:pt x="3156256" y="2124773"/>
                </a:cubicBezTo>
                <a:lnTo>
                  <a:pt x="3140298" y="2129182"/>
                </a:lnTo>
                <a:lnTo>
                  <a:pt x="3138514" y="2128069"/>
                </a:lnTo>
                <a:cubicBezTo>
                  <a:pt x="3130169" y="2125710"/>
                  <a:pt x="3124679" y="2126336"/>
                  <a:pt x="3120467" y="2128281"/>
                </a:cubicBezTo>
                <a:lnTo>
                  <a:pt x="3116175" y="2131633"/>
                </a:lnTo>
                <a:lnTo>
                  <a:pt x="3103685" y="2132814"/>
                </a:lnTo>
                <a:lnTo>
                  <a:pt x="3078794" y="2137935"/>
                </a:lnTo>
                <a:lnTo>
                  <a:pt x="3074407" y="2136274"/>
                </a:lnTo>
                <a:lnTo>
                  <a:pt x="3037285" y="2139919"/>
                </a:lnTo>
                <a:lnTo>
                  <a:pt x="3036901" y="2138726"/>
                </a:lnTo>
                <a:cubicBezTo>
                  <a:pt x="3035193" y="2136135"/>
                  <a:pt x="3032337" y="2134379"/>
                  <a:pt x="3026996" y="2134322"/>
                </a:cubicBezTo>
                <a:cubicBezTo>
                  <a:pt x="3037063" y="2116196"/>
                  <a:pt x="3024412" y="2127308"/>
                  <a:pt x="3007772" y="2128742"/>
                </a:cubicBezTo>
                <a:cubicBezTo>
                  <a:pt x="3019697" y="2100910"/>
                  <a:pt x="2971305" y="2115987"/>
                  <a:pt x="2965030" y="2100494"/>
                </a:cubicBezTo>
                <a:cubicBezTo>
                  <a:pt x="2952539" y="2102174"/>
                  <a:pt x="2939545" y="2103445"/>
                  <a:pt x="2926342" y="2104155"/>
                </a:cubicBezTo>
                <a:lnTo>
                  <a:pt x="2918608" y="2104215"/>
                </a:lnTo>
                <a:cubicBezTo>
                  <a:pt x="2918564" y="2104122"/>
                  <a:pt x="2918519" y="2104030"/>
                  <a:pt x="2918475" y="2103937"/>
                </a:cubicBezTo>
                <a:cubicBezTo>
                  <a:pt x="2916840" y="2103354"/>
                  <a:pt x="2914314" y="2103149"/>
                  <a:pt x="2910360" y="2103444"/>
                </a:cubicBezTo>
                <a:lnTo>
                  <a:pt x="2904507" y="2104326"/>
                </a:lnTo>
                <a:lnTo>
                  <a:pt x="2889503" y="2104443"/>
                </a:lnTo>
                <a:lnTo>
                  <a:pt x="2884480" y="2102626"/>
                </a:lnTo>
                <a:lnTo>
                  <a:pt x="2882689" y="2099228"/>
                </a:lnTo>
                <a:lnTo>
                  <a:pt x="2881291" y="2099618"/>
                </a:lnTo>
                <a:cubicBezTo>
                  <a:pt x="2870663" y="2105606"/>
                  <a:pt x="2867338" y="2114210"/>
                  <a:pt x="2853979" y="2090388"/>
                </a:cubicBezTo>
                <a:cubicBezTo>
                  <a:pt x="2829652" y="2100099"/>
                  <a:pt x="2824975" y="2085577"/>
                  <a:pt x="2791790" y="2080332"/>
                </a:cubicBezTo>
                <a:cubicBezTo>
                  <a:pt x="2777850" y="2089504"/>
                  <a:pt x="2766709" y="2086170"/>
                  <a:pt x="2755844" y="2078874"/>
                </a:cubicBezTo>
                <a:cubicBezTo>
                  <a:pt x="2723488" y="2083049"/>
                  <a:pt x="2694065" y="2072780"/>
                  <a:pt x="2657742" y="2070179"/>
                </a:cubicBezTo>
                <a:cubicBezTo>
                  <a:pt x="2618372" y="2082020"/>
                  <a:pt x="2598368" y="2060559"/>
                  <a:pt x="2559549" y="2057873"/>
                </a:cubicBezTo>
                <a:cubicBezTo>
                  <a:pt x="2525789" y="2078403"/>
                  <a:pt x="2531908" y="2039838"/>
                  <a:pt x="2512054" y="2031671"/>
                </a:cubicBezTo>
                <a:lnTo>
                  <a:pt x="2506437" y="2030918"/>
                </a:lnTo>
                <a:lnTo>
                  <a:pt x="2491752" y="2033906"/>
                </a:lnTo>
                <a:lnTo>
                  <a:pt x="2486338" y="2035862"/>
                </a:lnTo>
                <a:cubicBezTo>
                  <a:pt x="2482568" y="2036899"/>
                  <a:pt x="2480011" y="2037191"/>
                  <a:pt x="2478186" y="2036953"/>
                </a:cubicBezTo>
                <a:lnTo>
                  <a:pt x="2477950" y="2036715"/>
                </a:lnTo>
                <a:lnTo>
                  <a:pt x="2470381" y="2038256"/>
                </a:lnTo>
                <a:cubicBezTo>
                  <a:pt x="2457686" y="2041461"/>
                  <a:pt x="2445410" y="2045155"/>
                  <a:pt x="2433781" y="2049140"/>
                </a:cubicBezTo>
                <a:cubicBezTo>
                  <a:pt x="2421781" y="2035703"/>
                  <a:pt x="2379959" y="2059234"/>
                  <a:pt x="2381172" y="2030645"/>
                </a:cubicBezTo>
                <a:cubicBezTo>
                  <a:pt x="2365380" y="2035192"/>
                  <a:pt x="2357148" y="2048120"/>
                  <a:pt x="2360198" y="2029059"/>
                </a:cubicBezTo>
                <a:cubicBezTo>
                  <a:pt x="2354933" y="2030031"/>
                  <a:pt x="2351467" y="2028919"/>
                  <a:pt x="2348815" y="2026798"/>
                </a:cubicBezTo>
                <a:lnTo>
                  <a:pt x="2347988" y="2025745"/>
                </a:lnTo>
                <a:lnTo>
                  <a:pt x="2312920" y="2036311"/>
                </a:lnTo>
                <a:lnTo>
                  <a:pt x="2307986" y="2035583"/>
                </a:lnTo>
                <a:lnTo>
                  <a:pt x="2285481" y="2045197"/>
                </a:lnTo>
                <a:lnTo>
                  <a:pt x="2273666" y="2048710"/>
                </a:lnTo>
                <a:lnTo>
                  <a:pt x="2270719" y="2052702"/>
                </a:lnTo>
                <a:cubicBezTo>
                  <a:pt x="2267315" y="2055347"/>
                  <a:pt x="2262161" y="2056992"/>
                  <a:pt x="2253080" y="2056363"/>
                </a:cubicBezTo>
                <a:lnTo>
                  <a:pt x="2250906" y="2055654"/>
                </a:lnTo>
                <a:lnTo>
                  <a:pt x="2236905" y="2062882"/>
                </a:lnTo>
                <a:cubicBezTo>
                  <a:pt x="2232493" y="2065942"/>
                  <a:pt x="2228705" y="2069583"/>
                  <a:pt x="2225830" y="2074027"/>
                </a:cubicBezTo>
                <a:cubicBezTo>
                  <a:pt x="2173117" y="2059597"/>
                  <a:pt x="2128486" y="2085502"/>
                  <a:pt x="2073776" y="2089244"/>
                </a:cubicBezTo>
                <a:cubicBezTo>
                  <a:pt x="2046050" y="2059365"/>
                  <a:pt x="1957570" y="2112693"/>
                  <a:pt x="1948256" y="2146616"/>
                </a:cubicBezTo>
                <a:cubicBezTo>
                  <a:pt x="1943005" y="2109192"/>
                  <a:pt x="1832736" y="2206239"/>
                  <a:pt x="1865582" y="2153738"/>
                </a:cubicBezTo>
                <a:cubicBezTo>
                  <a:pt x="1847376" y="2159567"/>
                  <a:pt x="1826258" y="2147592"/>
                  <a:pt x="1835210" y="2134244"/>
                </a:cubicBezTo>
                <a:cubicBezTo>
                  <a:pt x="1781916" y="2167476"/>
                  <a:pt x="1695112" y="2153556"/>
                  <a:pt x="1632661" y="2173882"/>
                </a:cubicBezTo>
                <a:cubicBezTo>
                  <a:pt x="1594177" y="2150642"/>
                  <a:pt x="1616426" y="2173975"/>
                  <a:pt x="1579590" y="2173680"/>
                </a:cubicBezTo>
                <a:cubicBezTo>
                  <a:pt x="1592812" y="2198112"/>
                  <a:pt x="1533818" y="2165220"/>
                  <a:pt x="1535601" y="2194590"/>
                </a:cubicBezTo>
                <a:cubicBezTo>
                  <a:pt x="1528840" y="2193608"/>
                  <a:pt x="1522236" y="2191728"/>
                  <a:pt x="1515594" y="2189622"/>
                </a:cubicBezTo>
                <a:lnTo>
                  <a:pt x="1512113" y="2188534"/>
                </a:lnTo>
                <a:lnTo>
                  <a:pt x="1498838" y="2189213"/>
                </a:lnTo>
                <a:lnTo>
                  <a:pt x="1494279" y="2183112"/>
                </a:lnTo>
                <a:lnTo>
                  <a:pt x="1473714" y="2179625"/>
                </a:lnTo>
                <a:cubicBezTo>
                  <a:pt x="1466138" y="2179292"/>
                  <a:pt x="1458132" y="2180071"/>
                  <a:pt x="1449503" y="2182633"/>
                </a:cubicBezTo>
                <a:lnTo>
                  <a:pt x="1266687" y="2212688"/>
                </a:lnTo>
                <a:cubicBezTo>
                  <a:pt x="1256792" y="2212722"/>
                  <a:pt x="1247024" y="2217857"/>
                  <a:pt x="1239614" y="2209727"/>
                </a:cubicBezTo>
                <a:cubicBezTo>
                  <a:pt x="1228778" y="2200326"/>
                  <a:pt x="1202276" y="2223497"/>
                  <a:pt x="1202436" y="2209817"/>
                </a:cubicBezTo>
                <a:cubicBezTo>
                  <a:pt x="1183471" y="2225854"/>
                  <a:pt x="1157340" y="2206849"/>
                  <a:pt x="1136097" y="2205112"/>
                </a:cubicBezTo>
                <a:cubicBezTo>
                  <a:pt x="1100396" y="2209415"/>
                  <a:pt x="1013922" y="2231219"/>
                  <a:pt x="988232" y="2235635"/>
                </a:cubicBezTo>
                <a:cubicBezTo>
                  <a:pt x="986445" y="2234079"/>
                  <a:pt x="984332" y="2232722"/>
                  <a:pt x="981959" y="2231607"/>
                </a:cubicBezTo>
                <a:cubicBezTo>
                  <a:pt x="968170" y="2225130"/>
                  <a:pt x="948759" y="2228043"/>
                  <a:pt x="938600" y="2238113"/>
                </a:cubicBezTo>
                <a:cubicBezTo>
                  <a:pt x="888371" y="2272824"/>
                  <a:pt x="837950" y="2280135"/>
                  <a:pt x="791788" y="2293224"/>
                </a:cubicBezTo>
                <a:cubicBezTo>
                  <a:pt x="739035" y="2305159"/>
                  <a:pt x="769009" y="2269676"/>
                  <a:pt x="706914" y="2305046"/>
                </a:cubicBezTo>
                <a:cubicBezTo>
                  <a:pt x="697882" y="2295919"/>
                  <a:pt x="689339" y="2296797"/>
                  <a:pt x="675971" y="2304030"/>
                </a:cubicBezTo>
                <a:cubicBezTo>
                  <a:pt x="650201" y="2309060"/>
                  <a:pt x="647591" y="2282853"/>
                  <a:pt x="624180" y="2302650"/>
                </a:cubicBezTo>
                <a:cubicBezTo>
                  <a:pt x="626400" y="2287987"/>
                  <a:pt x="574045" y="2305175"/>
                  <a:pt x="583453" y="2288788"/>
                </a:cubicBezTo>
                <a:cubicBezTo>
                  <a:pt x="564313" y="2278832"/>
                  <a:pt x="559671" y="2301039"/>
                  <a:pt x="540946" y="2292721"/>
                </a:cubicBezTo>
                <a:cubicBezTo>
                  <a:pt x="521576" y="2293191"/>
                  <a:pt x="554439" y="2305843"/>
                  <a:pt x="533680" y="2310233"/>
                </a:cubicBezTo>
                <a:cubicBezTo>
                  <a:pt x="508069" y="2313043"/>
                  <a:pt x="512638" y="2338541"/>
                  <a:pt x="487366" y="2309053"/>
                </a:cubicBezTo>
                <a:cubicBezTo>
                  <a:pt x="462164" y="2321083"/>
                  <a:pt x="454441" y="2307251"/>
                  <a:pt x="416820" y="2305443"/>
                </a:cubicBezTo>
                <a:cubicBezTo>
                  <a:pt x="403012" y="2315890"/>
                  <a:pt x="390105" y="2313733"/>
                  <a:pt x="376805" y="2307647"/>
                </a:cubicBezTo>
                <a:cubicBezTo>
                  <a:pt x="341751" y="2315035"/>
                  <a:pt x="307408" y="2307897"/>
                  <a:pt x="266777" y="2309012"/>
                </a:cubicBezTo>
                <a:cubicBezTo>
                  <a:pt x="225310" y="2324664"/>
                  <a:pt x="199419" y="2305548"/>
                  <a:pt x="156013" y="2306832"/>
                </a:cubicBezTo>
                <a:cubicBezTo>
                  <a:pt x="117457" y="2333851"/>
                  <a:pt x="122965" y="2279562"/>
                  <a:pt x="87258" y="2285511"/>
                </a:cubicBezTo>
                <a:cubicBezTo>
                  <a:pt x="38977" y="2309189"/>
                  <a:pt x="74043" y="2277969"/>
                  <a:pt x="23798" y="2281822"/>
                </a:cubicBezTo>
                <a:lnTo>
                  <a:pt x="0" y="2285369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8BA5F19-D5E1-4ECC-BEC2-DF7AEDFD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magine 9" descr="Immagine che contiene schermata, sfocatura, blu, design&#10;&#10;Descrizione generata automaticamente">
            <a:extLst>
              <a:ext uri="{FF2B5EF4-FFF2-40B4-BE49-F238E27FC236}">
                <a16:creationId xmlns:a16="http://schemas.microsoft.com/office/drawing/2014/main" id="{0071C6F9-80C0-2027-34A3-F8D7CB30190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724"/>
          <a:stretch/>
        </p:blipFill>
        <p:spPr>
          <a:xfrm>
            <a:off x="-294467" y="-13694"/>
            <a:ext cx="12486467" cy="221134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alpha val="3205"/>
                </a:schemeClr>
              </a:gs>
            </a:gsLst>
            <a:lin ang="5400000" scaled="1"/>
          </a:gradFill>
        </p:spPr>
      </p:pic>
      <p:pic>
        <p:nvPicPr>
          <p:cNvPr id="28" name="Immagine 27" descr="Immagine che contiene logo, Elementi grafici, Carattere, testo&#10;&#10;Descrizione generata automaticamente">
            <a:extLst>
              <a:ext uri="{FF2B5EF4-FFF2-40B4-BE49-F238E27FC236}">
                <a16:creationId xmlns:a16="http://schemas.microsoft.com/office/drawing/2014/main" id="{6B908742-4717-9EA4-F2BA-2DFA1B002D7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21" b="16615"/>
          <a:stretch/>
        </p:blipFill>
        <p:spPr>
          <a:xfrm>
            <a:off x="8220813" y="3195157"/>
            <a:ext cx="3964649" cy="2694565"/>
          </a:xfrm>
          <a:prstGeom prst="rect">
            <a:avLst/>
          </a:prstGeom>
        </p:spPr>
      </p:pic>
      <p:pic>
        <p:nvPicPr>
          <p:cNvPr id="12" name="Immagine 11" descr="Immagine che contiene schermata, sfocatura, blu, design&#10;&#10;Descrizione generata automaticamente">
            <a:extLst>
              <a:ext uri="{FF2B5EF4-FFF2-40B4-BE49-F238E27FC236}">
                <a16:creationId xmlns:a16="http://schemas.microsoft.com/office/drawing/2014/main" id="{CCA5D5AF-EF48-878C-77C9-D1E7D0946F8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429" b="20079"/>
          <a:stretch/>
        </p:blipFill>
        <p:spPr>
          <a:xfrm rot="10800000">
            <a:off x="-294467" y="5980812"/>
            <a:ext cx="12486467" cy="94439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alpha val="3205"/>
                </a:schemeClr>
              </a:gs>
            </a:gsLst>
            <a:lin ang="5400000" scaled="1"/>
          </a:gradFill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0660410-A0F6-C357-9840-81938B3086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388" y="-255303"/>
            <a:ext cx="11207052" cy="2694565"/>
          </a:xfrm>
        </p:spPr>
        <p:txBody>
          <a:bodyPr>
            <a:noAutofit/>
          </a:bodyPr>
          <a:lstStyle/>
          <a:p>
            <a:pPr algn="l"/>
            <a:r>
              <a:rPr lang="en-GB" sz="3800" dirty="0">
                <a:solidFill>
                  <a:srgbClr val="6194A9"/>
                </a:solidFill>
                <a:effectLst/>
                <a:latin typeface="Avenir Next LT Pro" panose="020B0504020202020204" pitchFamily="34" charset="0"/>
                <a:ea typeface="Avenir"/>
                <a:cs typeface="Avenir"/>
              </a:rPr>
              <a:t>PROMETEUS - Preterm Brain-Oxygenation </a:t>
            </a:r>
            <a:br>
              <a:rPr lang="en-GB" sz="3800" dirty="0">
                <a:solidFill>
                  <a:srgbClr val="6194A9"/>
                </a:solidFill>
                <a:effectLst/>
                <a:latin typeface="Avenir Next LT Pro" panose="020B0504020202020204" pitchFamily="34" charset="0"/>
                <a:ea typeface="Avenir"/>
                <a:cs typeface="Avenir"/>
              </a:rPr>
            </a:br>
            <a:r>
              <a:rPr lang="en-GB" sz="3800" dirty="0">
                <a:solidFill>
                  <a:srgbClr val="6194A9"/>
                </a:solidFill>
                <a:effectLst/>
                <a:latin typeface="Avenir Next LT Pro" panose="020B0504020202020204" pitchFamily="34" charset="0"/>
                <a:ea typeface="Avenir"/>
                <a:cs typeface="Avenir"/>
              </a:rPr>
              <a:t>and Metabolic EU-Sensing: Feed the Brain</a:t>
            </a:r>
            <a:br>
              <a:rPr lang="en-GB" sz="3800" dirty="0">
                <a:solidFill>
                  <a:srgbClr val="6194A9"/>
                </a:solidFill>
                <a:effectLst/>
                <a:latin typeface="Avenir Next LT Pro" panose="020B0504020202020204" pitchFamily="34" charset="0"/>
                <a:ea typeface="Avenir"/>
                <a:cs typeface="Avenir"/>
              </a:rPr>
            </a:br>
            <a:br>
              <a:rPr lang="en-GB" sz="3600" dirty="0">
                <a:solidFill>
                  <a:srgbClr val="6194A9"/>
                </a:solidFill>
                <a:effectLst/>
                <a:latin typeface="Avenir Next LT Pro" panose="020B0504020202020204" pitchFamily="34" charset="0"/>
                <a:ea typeface="Avenir"/>
                <a:cs typeface="Avenir"/>
              </a:rPr>
            </a:br>
            <a:r>
              <a:rPr lang="en-GB" sz="2400" dirty="0">
                <a:solidFill>
                  <a:srgbClr val="6194A9"/>
                </a:solidFill>
                <a:effectLst/>
                <a:latin typeface="Avenir Next LT Pro" panose="020B0504020202020204" pitchFamily="34" charset="0"/>
                <a:ea typeface="Avenir"/>
                <a:cs typeface="Avenir"/>
              </a:rPr>
              <a:t>Grant Agreement Number 101099093</a:t>
            </a:r>
            <a:endParaRPr lang="it-IT" sz="2400" dirty="0">
              <a:solidFill>
                <a:srgbClr val="6194A9"/>
              </a:solidFill>
              <a:latin typeface="Avenir Next LT Pro" panose="020B0504020202020204" pitchFamily="34" charset="0"/>
            </a:endParaRPr>
          </a:p>
        </p:txBody>
      </p:sp>
      <p:pic>
        <p:nvPicPr>
          <p:cNvPr id="11" name="Immagine 10" descr="Immagine che contiene schermata, testo, Carattere, Elementi grafici&#10;&#10;Descrizione generata automaticamente">
            <a:extLst>
              <a:ext uri="{FF2B5EF4-FFF2-40B4-BE49-F238E27FC236}">
                <a16:creationId xmlns:a16="http://schemas.microsoft.com/office/drawing/2014/main" id="{B9DC6F0C-E097-2D21-4196-A1A4E6526CA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59"/>
          <a:stretch/>
        </p:blipFill>
        <p:spPr>
          <a:xfrm>
            <a:off x="8361459" y="6162992"/>
            <a:ext cx="3683359" cy="580031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300C5104-4A3C-4044-B087-1912C34C3CB3}"/>
              </a:ext>
            </a:extLst>
          </p:cNvPr>
          <p:cNvSpPr txBox="1"/>
          <p:nvPr/>
        </p:nvSpPr>
        <p:spPr bwMode="auto">
          <a:xfrm>
            <a:off x="179388" y="6264275"/>
            <a:ext cx="8978680" cy="4924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it-IT" sz="1050" b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This project has received funding from the European Union’s Horizon Europe research and</a:t>
            </a:r>
            <a:r>
              <a:rPr lang="it-IT" sz="105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</a:rPr>
              <a:t> </a:t>
            </a:r>
            <a:r>
              <a:rPr lang="it-IT" sz="1050" b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innovation programme 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it-IT" sz="1050" b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under grant agreement No 101099093</a:t>
            </a:r>
            <a:endParaRPr lang="it-IT" sz="1050" b="0">
              <a:solidFill>
                <a:schemeClr val="tx1"/>
              </a:solidFill>
              <a:latin typeface="Avenir Next LT Pro" panose="020B05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065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A5CF486-D9E5-4A66-898A-F3D62B81B1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47" y="-5"/>
            <a:ext cx="12193149" cy="2200064"/>
          </a:xfrm>
          <a:custGeom>
            <a:avLst/>
            <a:gdLst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50277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522499 w 12192001"/>
              <a:gd name="connsiteY26" fmla="*/ 1207528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37318 w 12192001"/>
              <a:gd name="connsiteY70" fmla="*/ 1920435 h 2344739"/>
              <a:gd name="connsiteX71" fmla="*/ 9113812 w 12192001"/>
              <a:gd name="connsiteY71" fmla="*/ 1919069 h 2344739"/>
              <a:gd name="connsiteX72" fmla="*/ 9053453 w 12192001"/>
              <a:gd name="connsiteY72" fmla="*/ 1910755 h 2344739"/>
              <a:gd name="connsiteX73" fmla="*/ 9005486 w 12192001"/>
              <a:gd name="connsiteY73" fmla="*/ 1914040 h 2344739"/>
              <a:gd name="connsiteX74" fmla="*/ 9005201 w 12192001"/>
              <a:gd name="connsiteY74" fmla="*/ 1913800 h 2344739"/>
              <a:gd name="connsiteX75" fmla="*/ 8996232 w 12192001"/>
              <a:gd name="connsiteY75" fmla="*/ 1915011 h 2344739"/>
              <a:gd name="connsiteX76" fmla="*/ 8990394 w 12192001"/>
              <a:gd name="connsiteY76" fmla="*/ 1917072 h 2344739"/>
              <a:gd name="connsiteX77" fmla="*/ 8974337 w 12192001"/>
              <a:gd name="connsiteY77" fmla="*/ 1920298 h 2344739"/>
              <a:gd name="connsiteX78" fmla="*/ 8968011 w 12192001"/>
              <a:gd name="connsiteY78" fmla="*/ 1919598 h 2344739"/>
              <a:gd name="connsiteX79" fmla="*/ 8963048 w 12192001"/>
              <a:gd name="connsiteY79" fmla="*/ 1917373 h 2344739"/>
              <a:gd name="connsiteX80" fmla="*/ 8928988 w 12192001"/>
              <a:gd name="connsiteY80" fmla="*/ 1914185 h 2344739"/>
              <a:gd name="connsiteX81" fmla="*/ 8752444 w 12192001"/>
              <a:gd name="connsiteY81" fmla="*/ 1933417 h 2344739"/>
              <a:gd name="connsiteX82" fmla="*/ 8707847 w 12192001"/>
              <a:gd name="connsiteY82" fmla="*/ 1935518 h 2344739"/>
              <a:gd name="connsiteX83" fmla="*/ 8596071 w 12192001"/>
              <a:gd name="connsiteY83" fmla="*/ 1944090 h 2344739"/>
              <a:gd name="connsiteX84" fmla="*/ 8525230 w 12192001"/>
              <a:gd name="connsiteY84" fmla="*/ 1929248 h 2344739"/>
              <a:gd name="connsiteX85" fmla="*/ 8510983 w 12192001"/>
              <a:gd name="connsiteY85" fmla="*/ 1935163 h 2344739"/>
              <a:gd name="connsiteX86" fmla="*/ 8506167 w 12192001"/>
              <a:gd name="connsiteY86" fmla="*/ 1938164 h 2344739"/>
              <a:gd name="connsiteX87" fmla="*/ 8497968 w 12192001"/>
              <a:gd name="connsiteY87" fmla="*/ 1940902 h 2344739"/>
              <a:gd name="connsiteX88" fmla="*/ 8497594 w 12192001"/>
              <a:gd name="connsiteY88" fmla="*/ 1940723 h 2344739"/>
              <a:gd name="connsiteX89" fmla="*/ 8490249 w 12192001"/>
              <a:gd name="connsiteY89" fmla="*/ 1943773 h 2344739"/>
              <a:gd name="connsiteX90" fmla="*/ 8367182 w 12192001"/>
              <a:gd name="connsiteY90" fmla="*/ 1957815 h 2344739"/>
              <a:gd name="connsiteX91" fmla="*/ 8353799 w 12192001"/>
              <a:gd name="connsiteY91" fmla="*/ 1958009 h 2344739"/>
              <a:gd name="connsiteX92" fmla="*/ 8352373 w 12192001"/>
              <a:gd name="connsiteY92" fmla="*/ 1957169 h 2344739"/>
              <a:gd name="connsiteX93" fmla="*/ 8320104 w 12192001"/>
              <a:gd name="connsiteY93" fmla="*/ 1974587 h 2344739"/>
              <a:gd name="connsiteX94" fmla="*/ 8314433 w 12192001"/>
              <a:gd name="connsiteY94" fmla="*/ 1974913 h 2344739"/>
              <a:gd name="connsiteX95" fmla="*/ 8295174 w 12192001"/>
              <a:gd name="connsiteY95" fmla="*/ 1988808 h 2344739"/>
              <a:gd name="connsiteX96" fmla="*/ 8284276 w 12192001"/>
              <a:gd name="connsiteY96" fmla="*/ 1994631 h 2344739"/>
              <a:gd name="connsiteX97" fmla="*/ 8283150 w 12192001"/>
              <a:gd name="connsiteY97" fmla="*/ 1999074 h 2344739"/>
              <a:gd name="connsiteX98" fmla="*/ 8266076 w 12192001"/>
              <a:gd name="connsiteY98" fmla="*/ 2006249 h 2344739"/>
              <a:gd name="connsiteX99" fmla="*/ 8263377 w 12192001"/>
              <a:gd name="connsiteY99" fmla="*/ 2006019 h 2344739"/>
              <a:gd name="connsiteX100" fmla="*/ 8252033 w 12192001"/>
              <a:gd name="connsiteY100" fmla="*/ 2015862 h 2344739"/>
              <a:gd name="connsiteX101" fmla="*/ 8245834 w 12192001"/>
              <a:gd name="connsiteY101" fmla="*/ 2028854 h 2344739"/>
              <a:gd name="connsiteX102" fmla="*/ 8090272 w 12192001"/>
              <a:gd name="connsiteY102" fmla="*/ 2075015 h 2344739"/>
              <a:gd name="connsiteX103" fmla="*/ 7905407 w 12192001"/>
              <a:gd name="connsiteY103" fmla="*/ 2116988 h 2344739"/>
              <a:gd name="connsiteX104" fmla="*/ 7718745 w 12192001"/>
              <a:gd name="connsiteY104" fmla="*/ 2142703 h 2344739"/>
              <a:gd name="connsiteX105" fmla="*/ 7614347 w 12192001"/>
              <a:gd name="connsiteY105" fmla="*/ 2139232 h 2344739"/>
              <a:gd name="connsiteX106" fmla="*/ 7527543 w 12192001"/>
              <a:gd name="connsiteY106" fmla="*/ 2145060 h 2344739"/>
              <a:gd name="connsiteX107" fmla="*/ 7519571 w 12192001"/>
              <a:gd name="connsiteY107" fmla="*/ 2147613 h 2344739"/>
              <a:gd name="connsiteX108" fmla="*/ 7507411 w 12192001"/>
              <a:gd name="connsiteY108" fmla="*/ 2148948 h 2344739"/>
              <a:gd name="connsiteX109" fmla="*/ 7507040 w 12192001"/>
              <a:gd name="connsiteY109" fmla="*/ 2148621 h 2344739"/>
              <a:gd name="connsiteX110" fmla="*/ 7495795 w 12192001"/>
              <a:gd name="connsiteY110" fmla="*/ 2150573 h 2344739"/>
              <a:gd name="connsiteX111" fmla="*/ 7405391 w 12192001"/>
              <a:gd name="connsiteY111" fmla="*/ 2142468 h 2344739"/>
              <a:gd name="connsiteX112" fmla="*/ 7312180 w 12192001"/>
              <a:gd name="connsiteY112" fmla="*/ 2132873 h 2344739"/>
              <a:gd name="connsiteX113" fmla="*/ 7310853 w 12192001"/>
              <a:gd name="connsiteY113" fmla="*/ 2131431 h 2344739"/>
              <a:gd name="connsiteX114" fmla="*/ 7218559 w 12192001"/>
              <a:gd name="connsiteY114" fmla="*/ 2156680 h 2344739"/>
              <a:gd name="connsiteX115" fmla="*/ 7201101 w 12192001"/>
              <a:gd name="connsiteY115" fmla="*/ 2161230 h 2344739"/>
              <a:gd name="connsiteX116" fmla="*/ 7197004 w 12192001"/>
              <a:gd name="connsiteY116" fmla="*/ 2166588 h 2344739"/>
              <a:gd name="connsiteX117" fmla="*/ 7170808 w 12192001"/>
              <a:gd name="connsiteY117" fmla="*/ 2171236 h 2344739"/>
              <a:gd name="connsiteX118" fmla="*/ 7096988 w 12192001"/>
              <a:gd name="connsiteY118" fmla="*/ 2183464 h 2344739"/>
              <a:gd name="connsiteX119" fmla="*/ 7018496 w 12192001"/>
              <a:gd name="connsiteY119" fmla="*/ 2183090 h 2344739"/>
              <a:gd name="connsiteX120" fmla="*/ 6904146 w 12192001"/>
              <a:gd name="connsiteY120" fmla="*/ 2212596 h 2344739"/>
              <a:gd name="connsiteX121" fmla="*/ 6708222 w 12192001"/>
              <a:gd name="connsiteY121" fmla="*/ 2240551 h 2344739"/>
              <a:gd name="connsiteX122" fmla="*/ 6549454 w 12192001"/>
              <a:gd name="connsiteY122" fmla="*/ 2269327 h 2344739"/>
              <a:gd name="connsiteX123" fmla="*/ 6317560 w 12192001"/>
              <a:gd name="connsiteY123" fmla="*/ 2316127 h 2344739"/>
              <a:gd name="connsiteX124" fmla="*/ 6168674 w 12192001"/>
              <a:gd name="connsiteY124" fmla="*/ 2318214 h 2344739"/>
              <a:gd name="connsiteX125" fmla="*/ 6073848 w 12192001"/>
              <a:gd name="connsiteY125" fmla="*/ 2338676 h 2344739"/>
              <a:gd name="connsiteX126" fmla="*/ 6068529 w 12192001"/>
              <a:gd name="connsiteY126" fmla="*/ 2337139 h 2344739"/>
              <a:gd name="connsiteX127" fmla="*/ 6048638 w 12192001"/>
              <a:gd name="connsiteY127" fmla="*/ 2337822 h 2344739"/>
              <a:gd name="connsiteX128" fmla="*/ 6041285 w 12192001"/>
              <a:gd name="connsiteY128" fmla="*/ 2329473 h 2344739"/>
              <a:gd name="connsiteX129" fmla="*/ 6010090 w 12192001"/>
              <a:gd name="connsiteY129" fmla="*/ 2324380 h 2344739"/>
              <a:gd name="connsiteX130" fmla="*/ 5957375 w 12192001"/>
              <a:gd name="connsiteY130" fmla="*/ 2328024 h 2344739"/>
              <a:gd name="connsiteX131" fmla="*/ 5758919 w 12192001"/>
              <a:gd name="connsiteY131" fmla="*/ 2343716 h 2344739"/>
              <a:gd name="connsiteX132" fmla="*/ 5626960 w 12192001"/>
              <a:gd name="connsiteY132" fmla="*/ 2344739 h 2344739"/>
              <a:gd name="connsiteX133" fmla="*/ 5470906 w 12192001"/>
              <a:gd name="connsiteY133" fmla="*/ 2330719 h 2344739"/>
              <a:gd name="connsiteX134" fmla="*/ 5432761 w 12192001"/>
              <a:gd name="connsiteY134" fmla="*/ 2319466 h 2344739"/>
              <a:gd name="connsiteX135" fmla="*/ 5381669 w 12192001"/>
              <a:gd name="connsiteY135" fmla="*/ 2301764 h 2344739"/>
              <a:gd name="connsiteX136" fmla="*/ 5261764 w 12192001"/>
              <a:gd name="connsiteY136" fmla="*/ 2281347 h 2344739"/>
              <a:gd name="connsiteX137" fmla="*/ 5222961 w 12192001"/>
              <a:gd name="connsiteY137" fmla="*/ 2270223 h 2344739"/>
              <a:gd name="connsiteX138" fmla="*/ 5174660 w 12192001"/>
              <a:gd name="connsiteY138" fmla="*/ 2267233 h 2344739"/>
              <a:gd name="connsiteX139" fmla="*/ 5156554 w 12192001"/>
              <a:gd name="connsiteY139" fmla="*/ 2260010 h 2344739"/>
              <a:gd name="connsiteX140" fmla="*/ 5142599 w 12192001"/>
              <a:gd name="connsiteY140" fmla="*/ 2256610 h 2344739"/>
              <a:gd name="connsiteX141" fmla="*/ 5139596 w 12192001"/>
              <a:gd name="connsiteY141" fmla="*/ 2254509 h 2344739"/>
              <a:gd name="connsiteX142" fmla="*/ 5121659 w 12192001"/>
              <a:gd name="connsiteY142" fmla="*/ 2243656 h 2344739"/>
              <a:gd name="connsiteX143" fmla="*/ 5065790 w 12192001"/>
              <a:gd name="connsiteY143" fmla="*/ 2250227 h 2344739"/>
              <a:gd name="connsiteX144" fmla="*/ 5011514 w 12192001"/>
              <a:gd name="connsiteY144" fmla="*/ 2233846 h 2344739"/>
              <a:gd name="connsiteX145" fmla="*/ 4840441 w 12192001"/>
              <a:gd name="connsiteY145" fmla="*/ 2209829 h 2344739"/>
              <a:gd name="connsiteX146" fmla="*/ 4762447 w 12192001"/>
              <a:gd name="connsiteY146" fmla="*/ 2182061 h 2344739"/>
              <a:gd name="connsiteX147" fmla="*/ 4723186 w 12192001"/>
              <a:gd name="connsiteY147" fmla="*/ 2173047 h 2344739"/>
              <a:gd name="connsiteX148" fmla="*/ 4721176 w 12192001"/>
              <a:gd name="connsiteY148" fmla="*/ 2172298 h 2344739"/>
              <a:gd name="connsiteX149" fmla="*/ 4722111 w 12192001"/>
              <a:gd name="connsiteY149" fmla="*/ 2172087 h 2344739"/>
              <a:gd name="connsiteX150" fmla="*/ 4717202 w 12192001"/>
              <a:gd name="connsiteY150" fmla="*/ 2170817 h 2344739"/>
              <a:gd name="connsiteX151" fmla="*/ 4721176 w 12192001"/>
              <a:gd name="connsiteY151" fmla="*/ 2172298 h 2344739"/>
              <a:gd name="connsiteX152" fmla="*/ 4715526 w 12192001"/>
              <a:gd name="connsiteY152" fmla="*/ 2173573 h 2344739"/>
              <a:gd name="connsiteX153" fmla="*/ 4515814 w 12192001"/>
              <a:gd name="connsiteY153" fmla="*/ 2163671 h 2344739"/>
              <a:gd name="connsiteX154" fmla="*/ 4428543 w 12192001"/>
              <a:gd name="connsiteY154" fmla="*/ 2153020 h 2344739"/>
              <a:gd name="connsiteX155" fmla="*/ 4362875 w 12192001"/>
              <a:gd name="connsiteY155" fmla="*/ 2151674 h 2344739"/>
              <a:gd name="connsiteX156" fmla="*/ 4316966 w 12192001"/>
              <a:gd name="connsiteY156" fmla="*/ 2158289 h 2344739"/>
              <a:gd name="connsiteX157" fmla="*/ 4315110 w 12192001"/>
              <a:gd name="connsiteY157" fmla="*/ 2156948 h 2344739"/>
              <a:gd name="connsiteX158" fmla="*/ 4295144 w 12192001"/>
              <a:gd name="connsiteY158" fmla="*/ 2155069 h 2344739"/>
              <a:gd name="connsiteX159" fmla="*/ 4290064 w 12192001"/>
              <a:gd name="connsiteY159" fmla="*/ 2157986 h 2344739"/>
              <a:gd name="connsiteX160" fmla="*/ 4276142 w 12192001"/>
              <a:gd name="connsiteY160" fmla="*/ 2157740 h 2344739"/>
              <a:gd name="connsiteX161" fmla="*/ 4248117 w 12192001"/>
              <a:gd name="connsiteY161" fmla="*/ 2160064 h 2344739"/>
              <a:gd name="connsiteX162" fmla="*/ 4202051 w 12192001"/>
              <a:gd name="connsiteY162" fmla="*/ 2157269 h 2344739"/>
              <a:gd name="connsiteX163" fmla="*/ 4201745 w 12192001"/>
              <a:gd name="connsiteY163" fmla="*/ 2156010 h 2344739"/>
              <a:gd name="connsiteX164" fmla="*/ 4191248 w 12192001"/>
              <a:gd name="connsiteY164" fmla="*/ 2150376 h 2344739"/>
              <a:gd name="connsiteX165" fmla="*/ 4142745 w 12192001"/>
              <a:gd name="connsiteY165" fmla="*/ 2134511 h 2344739"/>
              <a:gd name="connsiteX166" fmla="*/ 4083097 w 12192001"/>
              <a:gd name="connsiteY166" fmla="*/ 2107978 h 2344739"/>
              <a:gd name="connsiteX167" fmla="*/ 4074546 w 12192001"/>
              <a:gd name="connsiteY167" fmla="*/ 2107143 h 2344739"/>
              <a:gd name="connsiteX168" fmla="*/ 4074427 w 12192001"/>
              <a:gd name="connsiteY168" fmla="*/ 2106844 h 2344739"/>
              <a:gd name="connsiteX169" fmla="*/ 4065510 w 12192001"/>
              <a:gd name="connsiteY169" fmla="*/ 2105400 h 2344739"/>
              <a:gd name="connsiteX170" fmla="*/ 4058954 w 12192001"/>
              <a:gd name="connsiteY170" fmla="*/ 2105618 h 2344739"/>
              <a:gd name="connsiteX171" fmla="*/ 4042364 w 12192001"/>
              <a:gd name="connsiteY171" fmla="*/ 2103997 h 2344739"/>
              <a:gd name="connsiteX172" fmla="*/ 4036997 w 12192001"/>
              <a:gd name="connsiteY172" fmla="*/ 2101563 h 2344739"/>
              <a:gd name="connsiteX173" fmla="*/ 4035363 w 12192001"/>
              <a:gd name="connsiteY173" fmla="*/ 2097896 h 2344739"/>
              <a:gd name="connsiteX174" fmla="*/ 4033778 w 12192001"/>
              <a:gd name="connsiteY174" fmla="*/ 2098131 h 2344739"/>
              <a:gd name="connsiteX175" fmla="*/ 4004538 w 12192001"/>
              <a:gd name="connsiteY175" fmla="*/ 2085563 h 2344739"/>
              <a:gd name="connsiteX176" fmla="*/ 3936846 w 12192001"/>
              <a:gd name="connsiteY176" fmla="*/ 2068106 h 2344739"/>
              <a:gd name="connsiteX177" fmla="*/ 3897275 w 12192001"/>
              <a:gd name="connsiteY177" fmla="*/ 2062451 h 2344739"/>
              <a:gd name="connsiteX178" fmla="*/ 3789760 w 12192001"/>
              <a:gd name="connsiteY178" fmla="*/ 2042213 h 2344739"/>
              <a:gd name="connsiteX179" fmla="*/ 3682513 w 12192001"/>
              <a:gd name="connsiteY179" fmla="*/ 2018290 h 2344739"/>
              <a:gd name="connsiteX180" fmla="*/ 3610035 w 12192001"/>
              <a:gd name="connsiteY180" fmla="*/ 1986019 h 2344739"/>
              <a:gd name="connsiteX181" fmla="*/ 3603855 w 12192001"/>
              <a:gd name="connsiteY181" fmla="*/ 1987381 h 2344739"/>
              <a:gd name="connsiteX182" fmla="*/ 3594736 w 12192001"/>
              <a:gd name="connsiteY182" fmla="*/ 1987545 h 2344739"/>
              <a:gd name="connsiteX183" fmla="*/ 3594501 w 12192001"/>
              <a:gd name="connsiteY183" fmla="*/ 1987276 h 2344739"/>
              <a:gd name="connsiteX184" fmla="*/ 3585978 w 12192001"/>
              <a:gd name="connsiteY184" fmla="*/ 1987966 h 2344739"/>
              <a:gd name="connsiteX185" fmla="*/ 3536135 w 12192001"/>
              <a:gd name="connsiteY185" fmla="*/ 1978267 h 2344739"/>
              <a:gd name="connsiteX186" fmla="*/ 3473223 w 12192001"/>
              <a:gd name="connsiteY186" fmla="*/ 1974606 h 2344739"/>
              <a:gd name="connsiteX187" fmla="*/ 3400728 w 12192001"/>
              <a:gd name="connsiteY187" fmla="*/ 1962558 h 2344739"/>
              <a:gd name="connsiteX188" fmla="*/ 3363888 w 12192001"/>
              <a:gd name="connsiteY188" fmla="*/ 1979510 h 2344739"/>
              <a:gd name="connsiteX189" fmla="*/ 3344026 w 12192001"/>
              <a:gd name="connsiteY189" fmla="*/ 1981192 h 2344739"/>
              <a:gd name="connsiteX190" fmla="*/ 3341698 w 12192001"/>
              <a:gd name="connsiteY190" fmla="*/ 1980217 h 2344739"/>
              <a:gd name="connsiteX191" fmla="*/ 3262356 w 12192001"/>
              <a:gd name="connsiteY191" fmla="*/ 1986094 h 2344739"/>
              <a:gd name="connsiteX192" fmla="*/ 3142556 w 12192001"/>
              <a:gd name="connsiteY192" fmla="*/ 1993869 h 2344739"/>
              <a:gd name="connsiteX193" fmla="*/ 3030291 w 12192001"/>
              <a:gd name="connsiteY193" fmla="*/ 1996512 h 2344739"/>
              <a:gd name="connsiteX194" fmla="*/ 2781569 w 12192001"/>
              <a:gd name="connsiteY194" fmla="*/ 2018333 h 2344739"/>
              <a:gd name="connsiteX195" fmla="*/ 2646527 w 12192001"/>
              <a:gd name="connsiteY195" fmla="*/ 2028869 h 2344739"/>
              <a:gd name="connsiteX196" fmla="*/ 2568028 w 12192001"/>
              <a:gd name="connsiteY196" fmla="*/ 2002628 h 2344739"/>
              <a:gd name="connsiteX197" fmla="*/ 2443255 w 12192001"/>
              <a:gd name="connsiteY197" fmla="*/ 2016529 h 2344739"/>
              <a:gd name="connsiteX198" fmla="*/ 2315112 w 12192001"/>
              <a:gd name="connsiteY198" fmla="*/ 2024996 h 2344739"/>
              <a:gd name="connsiteX199" fmla="*/ 2208578 w 12192001"/>
              <a:gd name="connsiteY199" fmla="*/ 2019763 h 2344739"/>
              <a:gd name="connsiteX200" fmla="*/ 2094665 w 12192001"/>
              <a:gd name="connsiteY200" fmla="*/ 2003052 h 2344739"/>
              <a:gd name="connsiteX201" fmla="*/ 1997356 w 12192001"/>
              <a:gd name="connsiteY201" fmla="*/ 1995032 h 2344739"/>
              <a:gd name="connsiteX202" fmla="*/ 1928172 w 12192001"/>
              <a:gd name="connsiteY202" fmla="*/ 2016977 h 2344739"/>
              <a:gd name="connsiteX203" fmla="*/ 1921650 w 12192001"/>
              <a:gd name="connsiteY203" fmla="*/ 2012146 h 2344739"/>
              <a:gd name="connsiteX204" fmla="*/ 1873080 w 12192001"/>
              <a:gd name="connsiteY204" fmla="*/ 2013741 h 2344739"/>
              <a:gd name="connsiteX205" fmla="*/ 1786655 w 12192001"/>
              <a:gd name="connsiteY205" fmla="*/ 2041363 h 2344739"/>
              <a:gd name="connsiteX206" fmla="*/ 1738204 w 12192001"/>
              <a:gd name="connsiteY206" fmla="*/ 2036312 h 2344739"/>
              <a:gd name="connsiteX207" fmla="*/ 1675071 w 12192001"/>
              <a:gd name="connsiteY207" fmla="*/ 2019963 h 2344739"/>
              <a:gd name="connsiteX208" fmla="*/ 1608669 w 12192001"/>
              <a:gd name="connsiteY208" fmla="*/ 2013066 h 2344739"/>
              <a:gd name="connsiteX209" fmla="*/ 1496110 w 12192001"/>
              <a:gd name="connsiteY209" fmla="*/ 1987476 h 2344739"/>
              <a:gd name="connsiteX210" fmla="*/ 1149979 w 12192001"/>
              <a:gd name="connsiteY210" fmla="*/ 1938041 h 2344739"/>
              <a:gd name="connsiteX211" fmla="*/ 858269 w 12192001"/>
              <a:gd name="connsiteY211" fmla="*/ 1928608 h 2344739"/>
              <a:gd name="connsiteX212" fmla="*/ 837540 w 12192001"/>
              <a:gd name="connsiteY212" fmla="*/ 1929821 h 2344739"/>
              <a:gd name="connsiteX213" fmla="*/ 816809 w 12192001"/>
              <a:gd name="connsiteY213" fmla="*/ 1927857 h 2344739"/>
              <a:gd name="connsiteX214" fmla="*/ 811506 w 12192001"/>
              <a:gd name="connsiteY214" fmla="*/ 1930751 h 2344739"/>
              <a:gd name="connsiteX215" fmla="*/ 797041 w 12192001"/>
              <a:gd name="connsiteY215" fmla="*/ 1930446 h 2344739"/>
              <a:gd name="connsiteX216" fmla="*/ 767901 w 12192001"/>
              <a:gd name="connsiteY216" fmla="*/ 1932653 h 2344739"/>
              <a:gd name="connsiteX217" fmla="*/ 763053 w 12192001"/>
              <a:gd name="connsiteY217" fmla="*/ 1930432 h 2344739"/>
              <a:gd name="connsiteX218" fmla="*/ 720047 w 12192001"/>
              <a:gd name="connsiteY218" fmla="*/ 1929661 h 2344739"/>
              <a:gd name="connsiteX219" fmla="*/ 719742 w 12192001"/>
              <a:gd name="connsiteY219" fmla="*/ 1928399 h 2344739"/>
              <a:gd name="connsiteX220" fmla="*/ 708875 w 12192001"/>
              <a:gd name="connsiteY220" fmla="*/ 1922722 h 2344739"/>
              <a:gd name="connsiteX221" fmla="*/ 596792 w 12192001"/>
              <a:gd name="connsiteY221" fmla="*/ 1879864 h 2344739"/>
              <a:gd name="connsiteX222" fmla="*/ 578535 w 12192001"/>
              <a:gd name="connsiteY222" fmla="*/ 1877212 h 2344739"/>
              <a:gd name="connsiteX223" fmla="*/ 571717 w 12192001"/>
              <a:gd name="connsiteY223" fmla="*/ 1877401 h 2344739"/>
              <a:gd name="connsiteX224" fmla="*/ 445099 w 12192001"/>
              <a:gd name="connsiteY224" fmla="*/ 1839371 h 2344739"/>
              <a:gd name="connsiteX225" fmla="*/ 404015 w 12192001"/>
              <a:gd name="connsiteY225" fmla="*/ 1833548 h 2344739"/>
              <a:gd name="connsiteX226" fmla="*/ 292435 w 12192001"/>
              <a:gd name="connsiteY226" fmla="*/ 1812852 h 2344739"/>
              <a:gd name="connsiteX227" fmla="*/ 118381 w 12192001"/>
              <a:gd name="connsiteY227" fmla="*/ 1761047 h 2344739"/>
              <a:gd name="connsiteX228" fmla="*/ 15526 w 12192001"/>
              <a:gd name="connsiteY228" fmla="*/ 1758191 h 2344739"/>
              <a:gd name="connsiteX229" fmla="*/ 2 w 12192001"/>
              <a:gd name="connsiteY229" fmla="*/ 1752722 h 2344739"/>
              <a:gd name="connsiteX230" fmla="*/ 1 w 12192001"/>
              <a:gd name="connsiteY230" fmla="*/ 762497 h 2344739"/>
              <a:gd name="connsiteX231" fmla="*/ 0 w 12192001"/>
              <a:gd name="connsiteY231" fmla="*/ 762497 h 2344739"/>
              <a:gd name="connsiteX232" fmla="*/ 0 w 12192001"/>
              <a:gd name="connsiteY232" fmla="*/ 222213 h 2344739"/>
              <a:gd name="connsiteX233" fmla="*/ 0 w 12192001"/>
              <a:gd name="connsiteY233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13812 w 12192001"/>
              <a:gd name="connsiteY70" fmla="*/ 1919069 h 2344739"/>
              <a:gd name="connsiteX71" fmla="*/ 9053453 w 12192001"/>
              <a:gd name="connsiteY71" fmla="*/ 1910755 h 2344739"/>
              <a:gd name="connsiteX72" fmla="*/ 9005486 w 12192001"/>
              <a:gd name="connsiteY72" fmla="*/ 1914040 h 2344739"/>
              <a:gd name="connsiteX73" fmla="*/ 9005201 w 12192001"/>
              <a:gd name="connsiteY73" fmla="*/ 1913800 h 2344739"/>
              <a:gd name="connsiteX74" fmla="*/ 8996232 w 12192001"/>
              <a:gd name="connsiteY74" fmla="*/ 1915011 h 2344739"/>
              <a:gd name="connsiteX75" fmla="*/ 8990394 w 12192001"/>
              <a:gd name="connsiteY75" fmla="*/ 1917072 h 2344739"/>
              <a:gd name="connsiteX76" fmla="*/ 8974337 w 12192001"/>
              <a:gd name="connsiteY76" fmla="*/ 1920298 h 2344739"/>
              <a:gd name="connsiteX77" fmla="*/ 8968011 w 12192001"/>
              <a:gd name="connsiteY77" fmla="*/ 1919598 h 2344739"/>
              <a:gd name="connsiteX78" fmla="*/ 8963048 w 12192001"/>
              <a:gd name="connsiteY78" fmla="*/ 1917373 h 2344739"/>
              <a:gd name="connsiteX79" fmla="*/ 8928988 w 12192001"/>
              <a:gd name="connsiteY79" fmla="*/ 1914185 h 2344739"/>
              <a:gd name="connsiteX80" fmla="*/ 8752444 w 12192001"/>
              <a:gd name="connsiteY80" fmla="*/ 1933417 h 2344739"/>
              <a:gd name="connsiteX81" fmla="*/ 8707847 w 12192001"/>
              <a:gd name="connsiteY81" fmla="*/ 1935518 h 2344739"/>
              <a:gd name="connsiteX82" fmla="*/ 8596071 w 12192001"/>
              <a:gd name="connsiteY82" fmla="*/ 1944090 h 2344739"/>
              <a:gd name="connsiteX83" fmla="*/ 8525230 w 12192001"/>
              <a:gd name="connsiteY83" fmla="*/ 1929248 h 2344739"/>
              <a:gd name="connsiteX84" fmla="*/ 8510983 w 12192001"/>
              <a:gd name="connsiteY84" fmla="*/ 1935163 h 2344739"/>
              <a:gd name="connsiteX85" fmla="*/ 8506167 w 12192001"/>
              <a:gd name="connsiteY85" fmla="*/ 1938164 h 2344739"/>
              <a:gd name="connsiteX86" fmla="*/ 8497968 w 12192001"/>
              <a:gd name="connsiteY86" fmla="*/ 1940902 h 2344739"/>
              <a:gd name="connsiteX87" fmla="*/ 8497594 w 12192001"/>
              <a:gd name="connsiteY87" fmla="*/ 1940723 h 2344739"/>
              <a:gd name="connsiteX88" fmla="*/ 8490249 w 12192001"/>
              <a:gd name="connsiteY88" fmla="*/ 1943773 h 2344739"/>
              <a:gd name="connsiteX89" fmla="*/ 8367182 w 12192001"/>
              <a:gd name="connsiteY89" fmla="*/ 1957815 h 2344739"/>
              <a:gd name="connsiteX90" fmla="*/ 8353799 w 12192001"/>
              <a:gd name="connsiteY90" fmla="*/ 1958009 h 2344739"/>
              <a:gd name="connsiteX91" fmla="*/ 8352373 w 12192001"/>
              <a:gd name="connsiteY91" fmla="*/ 1957169 h 2344739"/>
              <a:gd name="connsiteX92" fmla="*/ 8320104 w 12192001"/>
              <a:gd name="connsiteY92" fmla="*/ 1974587 h 2344739"/>
              <a:gd name="connsiteX93" fmla="*/ 8314433 w 12192001"/>
              <a:gd name="connsiteY93" fmla="*/ 1974913 h 2344739"/>
              <a:gd name="connsiteX94" fmla="*/ 8295174 w 12192001"/>
              <a:gd name="connsiteY94" fmla="*/ 1988808 h 2344739"/>
              <a:gd name="connsiteX95" fmla="*/ 8284276 w 12192001"/>
              <a:gd name="connsiteY95" fmla="*/ 1994631 h 2344739"/>
              <a:gd name="connsiteX96" fmla="*/ 8283150 w 12192001"/>
              <a:gd name="connsiteY96" fmla="*/ 1999074 h 2344739"/>
              <a:gd name="connsiteX97" fmla="*/ 8266076 w 12192001"/>
              <a:gd name="connsiteY97" fmla="*/ 2006249 h 2344739"/>
              <a:gd name="connsiteX98" fmla="*/ 8263377 w 12192001"/>
              <a:gd name="connsiteY98" fmla="*/ 2006019 h 2344739"/>
              <a:gd name="connsiteX99" fmla="*/ 8252033 w 12192001"/>
              <a:gd name="connsiteY99" fmla="*/ 2015862 h 2344739"/>
              <a:gd name="connsiteX100" fmla="*/ 8245834 w 12192001"/>
              <a:gd name="connsiteY100" fmla="*/ 2028854 h 2344739"/>
              <a:gd name="connsiteX101" fmla="*/ 8090272 w 12192001"/>
              <a:gd name="connsiteY101" fmla="*/ 2075015 h 2344739"/>
              <a:gd name="connsiteX102" fmla="*/ 7905407 w 12192001"/>
              <a:gd name="connsiteY102" fmla="*/ 2116988 h 2344739"/>
              <a:gd name="connsiteX103" fmla="*/ 7718745 w 12192001"/>
              <a:gd name="connsiteY103" fmla="*/ 2142703 h 2344739"/>
              <a:gd name="connsiteX104" fmla="*/ 7614347 w 12192001"/>
              <a:gd name="connsiteY104" fmla="*/ 2139232 h 2344739"/>
              <a:gd name="connsiteX105" fmla="*/ 7527543 w 12192001"/>
              <a:gd name="connsiteY105" fmla="*/ 2145060 h 2344739"/>
              <a:gd name="connsiteX106" fmla="*/ 7519571 w 12192001"/>
              <a:gd name="connsiteY106" fmla="*/ 2147613 h 2344739"/>
              <a:gd name="connsiteX107" fmla="*/ 7507411 w 12192001"/>
              <a:gd name="connsiteY107" fmla="*/ 2148948 h 2344739"/>
              <a:gd name="connsiteX108" fmla="*/ 7507040 w 12192001"/>
              <a:gd name="connsiteY108" fmla="*/ 2148621 h 2344739"/>
              <a:gd name="connsiteX109" fmla="*/ 7495795 w 12192001"/>
              <a:gd name="connsiteY109" fmla="*/ 2150573 h 2344739"/>
              <a:gd name="connsiteX110" fmla="*/ 7405391 w 12192001"/>
              <a:gd name="connsiteY110" fmla="*/ 2142468 h 2344739"/>
              <a:gd name="connsiteX111" fmla="*/ 7312180 w 12192001"/>
              <a:gd name="connsiteY111" fmla="*/ 2132873 h 2344739"/>
              <a:gd name="connsiteX112" fmla="*/ 7310853 w 12192001"/>
              <a:gd name="connsiteY112" fmla="*/ 2131431 h 2344739"/>
              <a:gd name="connsiteX113" fmla="*/ 7218559 w 12192001"/>
              <a:gd name="connsiteY113" fmla="*/ 2156680 h 2344739"/>
              <a:gd name="connsiteX114" fmla="*/ 7201101 w 12192001"/>
              <a:gd name="connsiteY114" fmla="*/ 2161230 h 2344739"/>
              <a:gd name="connsiteX115" fmla="*/ 7197004 w 12192001"/>
              <a:gd name="connsiteY115" fmla="*/ 2166588 h 2344739"/>
              <a:gd name="connsiteX116" fmla="*/ 7170808 w 12192001"/>
              <a:gd name="connsiteY116" fmla="*/ 2171236 h 2344739"/>
              <a:gd name="connsiteX117" fmla="*/ 7096988 w 12192001"/>
              <a:gd name="connsiteY117" fmla="*/ 2183464 h 2344739"/>
              <a:gd name="connsiteX118" fmla="*/ 7018496 w 12192001"/>
              <a:gd name="connsiteY118" fmla="*/ 2183090 h 2344739"/>
              <a:gd name="connsiteX119" fmla="*/ 6904146 w 12192001"/>
              <a:gd name="connsiteY119" fmla="*/ 2212596 h 2344739"/>
              <a:gd name="connsiteX120" fmla="*/ 6708222 w 12192001"/>
              <a:gd name="connsiteY120" fmla="*/ 2240551 h 2344739"/>
              <a:gd name="connsiteX121" fmla="*/ 6549454 w 12192001"/>
              <a:gd name="connsiteY121" fmla="*/ 2269327 h 2344739"/>
              <a:gd name="connsiteX122" fmla="*/ 6317560 w 12192001"/>
              <a:gd name="connsiteY122" fmla="*/ 2316127 h 2344739"/>
              <a:gd name="connsiteX123" fmla="*/ 6168674 w 12192001"/>
              <a:gd name="connsiteY123" fmla="*/ 2318214 h 2344739"/>
              <a:gd name="connsiteX124" fmla="*/ 6073848 w 12192001"/>
              <a:gd name="connsiteY124" fmla="*/ 2338676 h 2344739"/>
              <a:gd name="connsiteX125" fmla="*/ 6068529 w 12192001"/>
              <a:gd name="connsiteY125" fmla="*/ 2337139 h 2344739"/>
              <a:gd name="connsiteX126" fmla="*/ 6048638 w 12192001"/>
              <a:gd name="connsiteY126" fmla="*/ 2337822 h 2344739"/>
              <a:gd name="connsiteX127" fmla="*/ 6041285 w 12192001"/>
              <a:gd name="connsiteY127" fmla="*/ 2329473 h 2344739"/>
              <a:gd name="connsiteX128" fmla="*/ 6010090 w 12192001"/>
              <a:gd name="connsiteY128" fmla="*/ 2324380 h 2344739"/>
              <a:gd name="connsiteX129" fmla="*/ 5957375 w 12192001"/>
              <a:gd name="connsiteY129" fmla="*/ 2328024 h 2344739"/>
              <a:gd name="connsiteX130" fmla="*/ 5758919 w 12192001"/>
              <a:gd name="connsiteY130" fmla="*/ 2343716 h 2344739"/>
              <a:gd name="connsiteX131" fmla="*/ 5626960 w 12192001"/>
              <a:gd name="connsiteY131" fmla="*/ 2344739 h 2344739"/>
              <a:gd name="connsiteX132" fmla="*/ 5470906 w 12192001"/>
              <a:gd name="connsiteY132" fmla="*/ 2330719 h 2344739"/>
              <a:gd name="connsiteX133" fmla="*/ 5432761 w 12192001"/>
              <a:gd name="connsiteY133" fmla="*/ 2319466 h 2344739"/>
              <a:gd name="connsiteX134" fmla="*/ 5381669 w 12192001"/>
              <a:gd name="connsiteY134" fmla="*/ 2301764 h 2344739"/>
              <a:gd name="connsiteX135" fmla="*/ 5261764 w 12192001"/>
              <a:gd name="connsiteY135" fmla="*/ 2281347 h 2344739"/>
              <a:gd name="connsiteX136" fmla="*/ 5222961 w 12192001"/>
              <a:gd name="connsiteY136" fmla="*/ 2270223 h 2344739"/>
              <a:gd name="connsiteX137" fmla="*/ 5174660 w 12192001"/>
              <a:gd name="connsiteY137" fmla="*/ 2267233 h 2344739"/>
              <a:gd name="connsiteX138" fmla="*/ 5156554 w 12192001"/>
              <a:gd name="connsiteY138" fmla="*/ 2260010 h 2344739"/>
              <a:gd name="connsiteX139" fmla="*/ 5142599 w 12192001"/>
              <a:gd name="connsiteY139" fmla="*/ 2256610 h 2344739"/>
              <a:gd name="connsiteX140" fmla="*/ 5139596 w 12192001"/>
              <a:gd name="connsiteY140" fmla="*/ 2254509 h 2344739"/>
              <a:gd name="connsiteX141" fmla="*/ 5121659 w 12192001"/>
              <a:gd name="connsiteY141" fmla="*/ 2243656 h 2344739"/>
              <a:gd name="connsiteX142" fmla="*/ 5065790 w 12192001"/>
              <a:gd name="connsiteY142" fmla="*/ 2250227 h 2344739"/>
              <a:gd name="connsiteX143" fmla="*/ 5011514 w 12192001"/>
              <a:gd name="connsiteY143" fmla="*/ 2233846 h 2344739"/>
              <a:gd name="connsiteX144" fmla="*/ 4840441 w 12192001"/>
              <a:gd name="connsiteY144" fmla="*/ 2209829 h 2344739"/>
              <a:gd name="connsiteX145" fmla="*/ 4762447 w 12192001"/>
              <a:gd name="connsiteY145" fmla="*/ 2182061 h 2344739"/>
              <a:gd name="connsiteX146" fmla="*/ 4723186 w 12192001"/>
              <a:gd name="connsiteY146" fmla="*/ 2173047 h 2344739"/>
              <a:gd name="connsiteX147" fmla="*/ 4721176 w 12192001"/>
              <a:gd name="connsiteY147" fmla="*/ 2172298 h 2344739"/>
              <a:gd name="connsiteX148" fmla="*/ 4722111 w 12192001"/>
              <a:gd name="connsiteY148" fmla="*/ 2172087 h 2344739"/>
              <a:gd name="connsiteX149" fmla="*/ 4717202 w 12192001"/>
              <a:gd name="connsiteY149" fmla="*/ 2170817 h 2344739"/>
              <a:gd name="connsiteX150" fmla="*/ 4721176 w 12192001"/>
              <a:gd name="connsiteY150" fmla="*/ 2172298 h 2344739"/>
              <a:gd name="connsiteX151" fmla="*/ 4715526 w 12192001"/>
              <a:gd name="connsiteY151" fmla="*/ 2173573 h 2344739"/>
              <a:gd name="connsiteX152" fmla="*/ 4515814 w 12192001"/>
              <a:gd name="connsiteY152" fmla="*/ 2163671 h 2344739"/>
              <a:gd name="connsiteX153" fmla="*/ 4428543 w 12192001"/>
              <a:gd name="connsiteY153" fmla="*/ 2153020 h 2344739"/>
              <a:gd name="connsiteX154" fmla="*/ 4362875 w 12192001"/>
              <a:gd name="connsiteY154" fmla="*/ 2151674 h 2344739"/>
              <a:gd name="connsiteX155" fmla="*/ 4316966 w 12192001"/>
              <a:gd name="connsiteY155" fmla="*/ 2158289 h 2344739"/>
              <a:gd name="connsiteX156" fmla="*/ 4315110 w 12192001"/>
              <a:gd name="connsiteY156" fmla="*/ 2156948 h 2344739"/>
              <a:gd name="connsiteX157" fmla="*/ 4295144 w 12192001"/>
              <a:gd name="connsiteY157" fmla="*/ 2155069 h 2344739"/>
              <a:gd name="connsiteX158" fmla="*/ 4290064 w 12192001"/>
              <a:gd name="connsiteY158" fmla="*/ 2157986 h 2344739"/>
              <a:gd name="connsiteX159" fmla="*/ 4276142 w 12192001"/>
              <a:gd name="connsiteY159" fmla="*/ 2157740 h 2344739"/>
              <a:gd name="connsiteX160" fmla="*/ 4248117 w 12192001"/>
              <a:gd name="connsiteY160" fmla="*/ 2160064 h 2344739"/>
              <a:gd name="connsiteX161" fmla="*/ 4202051 w 12192001"/>
              <a:gd name="connsiteY161" fmla="*/ 2157269 h 2344739"/>
              <a:gd name="connsiteX162" fmla="*/ 4201745 w 12192001"/>
              <a:gd name="connsiteY162" fmla="*/ 2156010 h 2344739"/>
              <a:gd name="connsiteX163" fmla="*/ 4191248 w 12192001"/>
              <a:gd name="connsiteY163" fmla="*/ 2150376 h 2344739"/>
              <a:gd name="connsiteX164" fmla="*/ 4142745 w 12192001"/>
              <a:gd name="connsiteY164" fmla="*/ 2134511 h 2344739"/>
              <a:gd name="connsiteX165" fmla="*/ 4083097 w 12192001"/>
              <a:gd name="connsiteY165" fmla="*/ 2107978 h 2344739"/>
              <a:gd name="connsiteX166" fmla="*/ 4074546 w 12192001"/>
              <a:gd name="connsiteY166" fmla="*/ 2107143 h 2344739"/>
              <a:gd name="connsiteX167" fmla="*/ 4074427 w 12192001"/>
              <a:gd name="connsiteY167" fmla="*/ 2106844 h 2344739"/>
              <a:gd name="connsiteX168" fmla="*/ 4065510 w 12192001"/>
              <a:gd name="connsiteY168" fmla="*/ 2105400 h 2344739"/>
              <a:gd name="connsiteX169" fmla="*/ 4058954 w 12192001"/>
              <a:gd name="connsiteY169" fmla="*/ 2105618 h 2344739"/>
              <a:gd name="connsiteX170" fmla="*/ 4042364 w 12192001"/>
              <a:gd name="connsiteY170" fmla="*/ 2103997 h 2344739"/>
              <a:gd name="connsiteX171" fmla="*/ 4036997 w 12192001"/>
              <a:gd name="connsiteY171" fmla="*/ 2101563 h 2344739"/>
              <a:gd name="connsiteX172" fmla="*/ 4035363 w 12192001"/>
              <a:gd name="connsiteY172" fmla="*/ 2097896 h 2344739"/>
              <a:gd name="connsiteX173" fmla="*/ 4033778 w 12192001"/>
              <a:gd name="connsiteY173" fmla="*/ 2098131 h 2344739"/>
              <a:gd name="connsiteX174" fmla="*/ 4004538 w 12192001"/>
              <a:gd name="connsiteY174" fmla="*/ 2085563 h 2344739"/>
              <a:gd name="connsiteX175" fmla="*/ 3936846 w 12192001"/>
              <a:gd name="connsiteY175" fmla="*/ 2068106 h 2344739"/>
              <a:gd name="connsiteX176" fmla="*/ 3897275 w 12192001"/>
              <a:gd name="connsiteY176" fmla="*/ 2062451 h 2344739"/>
              <a:gd name="connsiteX177" fmla="*/ 3789760 w 12192001"/>
              <a:gd name="connsiteY177" fmla="*/ 2042213 h 2344739"/>
              <a:gd name="connsiteX178" fmla="*/ 3682513 w 12192001"/>
              <a:gd name="connsiteY178" fmla="*/ 2018290 h 2344739"/>
              <a:gd name="connsiteX179" fmla="*/ 3610035 w 12192001"/>
              <a:gd name="connsiteY179" fmla="*/ 1986019 h 2344739"/>
              <a:gd name="connsiteX180" fmla="*/ 3603855 w 12192001"/>
              <a:gd name="connsiteY180" fmla="*/ 1987381 h 2344739"/>
              <a:gd name="connsiteX181" fmla="*/ 3594736 w 12192001"/>
              <a:gd name="connsiteY181" fmla="*/ 1987545 h 2344739"/>
              <a:gd name="connsiteX182" fmla="*/ 3594501 w 12192001"/>
              <a:gd name="connsiteY182" fmla="*/ 1987276 h 2344739"/>
              <a:gd name="connsiteX183" fmla="*/ 3585978 w 12192001"/>
              <a:gd name="connsiteY183" fmla="*/ 1987966 h 2344739"/>
              <a:gd name="connsiteX184" fmla="*/ 3536135 w 12192001"/>
              <a:gd name="connsiteY184" fmla="*/ 1978267 h 2344739"/>
              <a:gd name="connsiteX185" fmla="*/ 3473223 w 12192001"/>
              <a:gd name="connsiteY185" fmla="*/ 1974606 h 2344739"/>
              <a:gd name="connsiteX186" fmla="*/ 3400728 w 12192001"/>
              <a:gd name="connsiteY186" fmla="*/ 1962558 h 2344739"/>
              <a:gd name="connsiteX187" fmla="*/ 3363888 w 12192001"/>
              <a:gd name="connsiteY187" fmla="*/ 1979510 h 2344739"/>
              <a:gd name="connsiteX188" fmla="*/ 3344026 w 12192001"/>
              <a:gd name="connsiteY188" fmla="*/ 1981192 h 2344739"/>
              <a:gd name="connsiteX189" fmla="*/ 3341698 w 12192001"/>
              <a:gd name="connsiteY189" fmla="*/ 1980217 h 2344739"/>
              <a:gd name="connsiteX190" fmla="*/ 3262356 w 12192001"/>
              <a:gd name="connsiteY190" fmla="*/ 1986094 h 2344739"/>
              <a:gd name="connsiteX191" fmla="*/ 3142556 w 12192001"/>
              <a:gd name="connsiteY191" fmla="*/ 1993869 h 2344739"/>
              <a:gd name="connsiteX192" fmla="*/ 3030291 w 12192001"/>
              <a:gd name="connsiteY192" fmla="*/ 1996512 h 2344739"/>
              <a:gd name="connsiteX193" fmla="*/ 2781569 w 12192001"/>
              <a:gd name="connsiteY193" fmla="*/ 2018333 h 2344739"/>
              <a:gd name="connsiteX194" fmla="*/ 2646527 w 12192001"/>
              <a:gd name="connsiteY194" fmla="*/ 2028869 h 2344739"/>
              <a:gd name="connsiteX195" fmla="*/ 2568028 w 12192001"/>
              <a:gd name="connsiteY195" fmla="*/ 2002628 h 2344739"/>
              <a:gd name="connsiteX196" fmla="*/ 2443255 w 12192001"/>
              <a:gd name="connsiteY196" fmla="*/ 2016529 h 2344739"/>
              <a:gd name="connsiteX197" fmla="*/ 2315112 w 12192001"/>
              <a:gd name="connsiteY197" fmla="*/ 2024996 h 2344739"/>
              <a:gd name="connsiteX198" fmla="*/ 2208578 w 12192001"/>
              <a:gd name="connsiteY198" fmla="*/ 2019763 h 2344739"/>
              <a:gd name="connsiteX199" fmla="*/ 2094665 w 12192001"/>
              <a:gd name="connsiteY199" fmla="*/ 2003052 h 2344739"/>
              <a:gd name="connsiteX200" fmla="*/ 1997356 w 12192001"/>
              <a:gd name="connsiteY200" fmla="*/ 1995032 h 2344739"/>
              <a:gd name="connsiteX201" fmla="*/ 1928172 w 12192001"/>
              <a:gd name="connsiteY201" fmla="*/ 2016977 h 2344739"/>
              <a:gd name="connsiteX202" fmla="*/ 1921650 w 12192001"/>
              <a:gd name="connsiteY202" fmla="*/ 2012146 h 2344739"/>
              <a:gd name="connsiteX203" fmla="*/ 1873080 w 12192001"/>
              <a:gd name="connsiteY203" fmla="*/ 2013741 h 2344739"/>
              <a:gd name="connsiteX204" fmla="*/ 1786655 w 12192001"/>
              <a:gd name="connsiteY204" fmla="*/ 2041363 h 2344739"/>
              <a:gd name="connsiteX205" fmla="*/ 1738204 w 12192001"/>
              <a:gd name="connsiteY205" fmla="*/ 2036312 h 2344739"/>
              <a:gd name="connsiteX206" fmla="*/ 1675071 w 12192001"/>
              <a:gd name="connsiteY206" fmla="*/ 2019963 h 2344739"/>
              <a:gd name="connsiteX207" fmla="*/ 1608669 w 12192001"/>
              <a:gd name="connsiteY207" fmla="*/ 2013066 h 2344739"/>
              <a:gd name="connsiteX208" fmla="*/ 1496110 w 12192001"/>
              <a:gd name="connsiteY208" fmla="*/ 1987476 h 2344739"/>
              <a:gd name="connsiteX209" fmla="*/ 1149979 w 12192001"/>
              <a:gd name="connsiteY209" fmla="*/ 1938041 h 2344739"/>
              <a:gd name="connsiteX210" fmla="*/ 858269 w 12192001"/>
              <a:gd name="connsiteY210" fmla="*/ 1928608 h 2344739"/>
              <a:gd name="connsiteX211" fmla="*/ 837540 w 12192001"/>
              <a:gd name="connsiteY211" fmla="*/ 1929821 h 2344739"/>
              <a:gd name="connsiteX212" fmla="*/ 816809 w 12192001"/>
              <a:gd name="connsiteY212" fmla="*/ 1927857 h 2344739"/>
              <a:gd name="connsiteX213" fmla="*/ 811506 w 12192001"/>
              <a:gd name="connsiteY213" fmla="*/ 1930751 h 2344739"/>
              <a:gd name="connsiteX214" fmla="*/ 797041 w 12192001"/>
              <a:gd name="connsiteY214" fmla="*/ 1930446 h 2344739"/>
              <a:gd name="connsiteX215" fmla="*/ 767901 w 12192001"/>
              <a:gd name="connsiteY215" fmla="*/ 1932653 h 2344739"/>
              <a:gd name="connsiteX216" fmla="*/ 763053 w 12192001"/>
              <a:gd name="connsiteY216" fmla="*/ 1930432 h 2344739"/>
              <a:gd name="connsiteX217" fmla="*/ 720047 w 12192001"/>
              <a:gd name="connsiteY217" fmla="*/ 1929661 h 2344739"/>
              <a:gd name="connsiteX218" fmla="*/ 719742 w 12192001"/>
              <a:gd name="connsiteY218" fmla="*/ 1928399 h 2344739"/>
              <a:gd name="connsiteX219" fmla="*/ 708875 w 12192001"/>
              <a:gd name="connsiteY219" fmla="*/ 1922722 h 2344739"/>
              <a:gd name="connsiteX220" fmla="*/ 596792 w 12192001"/>
              <a:gd name="connsiteY220" fmla="*/ 1879864 h 2344739"/>
              <a:gd name="connsiteX221" fmla="*/ 578535 w 12192001"/>
              <a:gd name="connsiteY221" fmla="*/ 1877212 h 2344739"/>
              <a:gd name="connsiteX222" fmla="*/ 571717 w 12192001"/>
              <a:gd name="connsiteY222" fmla="*/ 1877401 h 2344739"/>
              <a:gd name="connsiteX223" fmla="*/ 445099 w 12192001"/>
              <a:gd name="connsiteY223" fmla="*/ 1839371 h 2344739"/>
              <a:gd name="connsiteX224" fmla="*/ 404015 w 12192001"/>
              <a:gd name="connsiteY224" fmla="*/ 1833548 h 2344739"/>
              <a:gd name="connsiteX225" fmla="*/ 292435 w 12192001"/>
              <a:gd name="connsiteY225" fmla="*/ 1812852 h 2344739"/>
              <a:gd name="connsiteX226" fmla="*/ 118381 w 12192001"/>
              <a:gd name="connsiteY226" fmla="*/ 1761047 h 2344739"/>
              <a:gd name="connsiteX227" fmla="*/ 15526 w 12192001"/>
              <a:gd name="connsiteY227" fmla="*/ 1758191 h 2344739"/>
              <a:gd name="connsiteX228" fmla="*/ 2 w 12192001"/>
              <a:gd name="connsiteY228" fmla="*/ 1752722 h 2344739"/>
              <a:gd name="connsiteX229" fmla="*/ 1 w 12192001"/>
              <a:gd name="connsiteY229" fmla="*/ 762497 h 2344739"/>
              <a:gd name="connsiteX230" fmla="*/ 0 w 12192001"/>
              <a:gd name="connsiteY230" fmla="*/ 762497 h 2344739"/>
              <a:gd name="connsiteX231" fmla="*/ 0 w 12192001"/>
              <a:gd name="connsiteY231" fmla="*/ 222213 h 2344739"/>
              <a:gd name="connsiteX232" fmla="*/ 0 w 12192001"/>
              <a:gd name="connsiteY232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310853 w 12192001"/>
              <a:gd name="connsiteY111" fmla="*/ 2131431 h 2344739"/>
              <a:gd name="connsiteX112" fmla="*/ 7218559 w 12192001"/>
              <a:gd name="connsiteY112" fmla="*/ 2156680 h 2344739"/>
              <a:gd name="connsiteX113" fmla="*/ 7201101 w 12192001"/>
              <a:gd name="connsiteY113" fmla="*/ 2161230 h 2344739"/>
              <a:gd name="connsiteX114" fmla="*/ 7197004 w 12192001"/>
              <a:gd name="connsiteY114" fmla="*/ 2166588 h 2344739"/>
              <a:gd name="connsiteX115" fmla="*/ 7170808 w 12192001"/>
              <a:gd name="connsiteY115" fmla="*/ 2171236 h 2344739"/>
              <a:gd name="connsiteX116" fmla="*/ 7096988 w 12192001"/>
              <a:gd name="connsiteY116" fmla="*/ 2183464 h 2344739"/>
              <a:gd name="connsiteX117" fmla="*/ 7018496 w 12192001"/>
              <a:gd name="connsiteY117" fmla="*/ 2183090 h 2344739"/>
              <a:gd name="connsiteX118" fmla="*/ 6904146 w 12192001"/>
              <a:gd name="connsiteY118" fmla="*/ 2212596 h 2344739"/>
              <a:gd name="connsiteX119" fmla="*/ 6708222 w 12192001"/>
              <a:gd name="connsiteY119" fmla="*/ 2240551 h 2344739"/>
              <a:gd name="connsiteX120" fmla="*/ 6549454 w 12192001"/>
              <a:gd name="connsiteY120" fmla="*/ 2269327 h 2344739"/>
              <a:gd name="connsiteX121" fmla="*/ 6317560 w 12192001"/>
              <a:gd name="connsiteY121" fmla="*/ 2316127 h 2344739"/>
              <a:gd name="connsiteX122" fmla="*/ 6168674 w 12192001"/>
              <a:gd name="connsiteY122" fmla="*/ 2318214 h 2344739"/>
              <a:gd name="connsiteX123" fmla="*/ 6073848 w 12192001"/>
              <a:gd name="connsiteY123" fmla="*/ 2338676 h 2344739"/>
              <a:gd name="connsiteX124" fmla="*/ 6068529 w 12192001"/>
              <a:gd name="connsiteY124" fmla="*/ 2337139 h 2344739"/>
              <a:gd name="connsiteX125" fmla="*/ 6048638 w 12192001"/>
              <a:gd name="connsiteY125" fmla="*/ 2337822 h 2344739"/>
              <a:gd name="connsiteX126" fmla="*/ 6041285 w 12192001"/>
              <a:gd name="connsiteY126" fmla="*/ 2329473 h 2344739"/>
              <a:gd name="connsiteX127" fmla="*/ 6010090 w 12192001"/>
              <a:gd name="connsiteY127" fmla="*/ 2324380 h 2344739"/>
              <a:gd name="connsiteX128" fmla="*/ 5957375 w 12192001"/>
              <a:gd name="connsiteY128" fmla="*/ 2328024 h 2344739"/>
              <a:gd name="connsiteX129" fmla="*/ 5758919 w 12192001"/>
              <a:gd name="connsiteY129" fmla="*/ 2343716 h 2344739"/>
              <a:gd name="connsiteX130" fmla="*/ 5626960 w 12192001"/>
              <a:gd name="connsiteY130" fmla="*/ 2344739 h 2344739"/>
              <a:gd name="connsiteX131" fmla="*/ 5470906 w 12192001"/>
              <a:gd name="connsiteY131" fmla="*/ 2330719 h 2344739"/>
              <a:gd name="connsiteX132" fmla="*/ 5432761 w 12192001"/>
              <a:gd name="connsiteY132" fmla="*/ 2319466 h 2344739"/>
              <a:gd name="connsiteX133" fmla="*/ 5381669 w 12192001"/>
              <a:gd name="connsiteY133" fmla="*/ 2301764 h 2344739"/>
              <a:gd name="connsiteX134" fmla="*/ 5261764 w 12192001"/>
              <a:gd name="connsiteY134" fmla="*/ 2281347 h 2344739"/>
              <a:gd name="connsiteX135" fmla="*/ 5222961 w 12192001"/>
              <a:gd name="connsiteY135" fmla="*/ 2270223 h 2344739"/>
              <a:gd name="connsiteX136" fmla="*/ 5174660 w 12192001"/>
              <a:gd name="connsiteY136" fmla="*/ 2267233 h 2344739"/>
              <a:gd name="connsiteX137" fmla="*/ 5156554 w 12192001"/>
              <a:gd name="connsiteY137" fmla="*/ 2260010 h 2344739"/>
              <a:gd name="connsiteX138" fmla="*/ 5142599 w 12192001"/>
              <a:gd name="connsiteY138" fmla="*/ 2256610 h 2344739"/>
              <a:gd name="connsiteX139" fmla="*/ 5139596 w 12192001"/>
              <a:gd name="connsiteY139" fmla="*/ 2254509 h 2344739"/>
              <a:gd name="connsiteX140" fmla="*/ 5121659 w 12192001"/>
              <a:gd name="connsiteY140" fmla="*/ 2243656 h 2344739"/>
              <a:gd name="connsiteX141" fmla="*/ 5065790 w 12192001"/>
              <a:gd name="connsiteY141" fmla="*/ 2250227 h 2344739"/>
              <a:gd name="connsiteX142" fmla="*/ 5011514 w 12192001"/>
              <a:gd name="connsiteY142" fmla="*/ 2233846 h 2344739"/>
              <a:gd name="connsiteX143" fmla="*/ 4840441 w 12192001"/>
              <a:gd name="connsiteY143" fmla="*/ 2209829 h 2344739"/>
              <a:gd name="connsiteX144" fmla="*/ 4762447 w 12192001"/>
              <a:gd name="connsiteY144" fmla="*/ 2182061 h 2344739"/>
              <a:gd name="connsiteX145" fmla="*/ 4723186 w 12192001"/>
              <a:gd name="connsiteY145" fmla="*/ 2173047 h 2344739"/>
              <a:gd name="connsiteX146" fmla="*/ 4721176 w 12192001"/>
              <a:gd name="connsiteY146" fmla="*/ 2172298 h 2344739"/>
              <a:gd name="connsiteX147" fmla="*/ 4722111 w 12192001"/>
              <a:gd name="connsiteY147" fmla="*/ 2172087 h 2344739"/>
              <a:gd name="connsiteX148" fmla="*/ 4717202 w 12192001"/>
              <a:gd name="connsiteY148" fmla="*/ 2170817 h 2344739"/>
              <a:gd name="connsiteX149" fmla="*/ 4721176 w 12192001"/>
              <a:gd name="connsiteY149" fmla="*/ 2172298 h 2344739"/>
              <a:gd name="connsiteX150" fmla="*/ 4715526 w 12192001"/>
              <a:gd name="connsiteY150" fmla="*/ 2173573 h 2344739"/>
              <a:gd name="connsiteX151" fmla="*/ 4515814 w 12192001"/>
              <a:gd name="connsiteY151" fmla="*/ 2163671 h 2344739"/>
              <a:gd name="connsiteX152" fmla="*/ 4428543 w 12192001"/>
              <a:gd name="connsiteY152" fmla="*/ 2153020 h 2344739"/>
              <a:gd name="connsiteX153" fmla="*/ 4362875 w 12192001"/>
              <a:gd name="connsiteY153" fmla="*/ 2151674 h 2344739"/>
              <a:gd name="connsiteX154" fmla="*/ 4316966 w 12192001"/>
              <a:gd name="connsiteY154" fmla="*/ 2158289 h 2344739"/>
              <a:gd name="connsiteX155" fmla="*/ 4315110 w 12192001"/>
              <a:gd name="connsiteY155" fmla="*/ 2156948 h 2344739"/>
              <a:gd name="connsiteX156" fmla="*/ 4295144 w 12192001"/>
              <a:gd name="connsiteY156" fmla="*/ 2155069 h 2344739"/>
              <a:gd name="connsiteX157" fmla="*/ 4290064 w 12192001"/>
              <a:gd name="connsiteY157" fmla="*/ 2157986 h 2344739"/>
              <a:gd name="connsiteX158" fmla="*/ 4276142 w 12192001"/>
              <a:gd name="connsiteY158" fmla="*/ 2157740 h 2344739"/>
              <a:gd name="connsiteX159" fmla="*/ 4248117 w 12192001"/>
              <a:gd name="connsiteY159" fmla="*/ 2160064 h 2344739"/>
              <a:gd name="connsiteX160" fmla="*/ 4202051 w 12192001"/>
              <a:gd name="connsiteY160" fmla="*/ 2157269 h 2344739"/>
              <a:gd name="connsiteX161" fmla="*/ 4201745 w 12192001"/>
              <a:gd name="connsiteY161" fmla="*/ 2156010 h 2344739"/>
              <a:gd name="connsiteX162" fmla="*/ 4191248 w 12192001"/>
              <a:gd name="connsiteY162" fmla="*/ 2150376 h 2344739"/>
              <a:gd name="connsiteX163" fmla="*/ 4142745 w 12192001"/>
              <a:gd name="connsiteY163" fmla="*/ 2134511 h 2344739"/>
              <a:gd name="connsiteX164" fmla="*/ 4083097 w 12192001"/>
              <a:gd name="connsiteY164" fmla="*/ 2107978 h 2344739"/>
              <a:gd name="connsiteX165" fmla="*/ 4074546 w 12192001"/>
              <a:gd name="connsiteY165" fmla="*/ 2107143 h 2344739"/>
              <a:gd name="connsiteX166" fmla="*/ 4074427 w 12192001"/>
              <a:gd name="connsiteY166" fmla="*/ 2106844 h 2344739"/>
              <a:gd name="connsiteX167" fmla="*/ 4065510 w 12192001"/>
              <a:gd name="connsiteY167" fmla="*/ 2105400 h 2344739"/>
              <a:gd name="connsiteX168" fmla="*/ 4058954 w 12192001"/>
              <a:gd name="connsiteY168" fmla="*/ 2105618 h 2344739"/>
              <a:gd name="connsiteX169" fmla="*/ 4042364 w 12192001"/>
              <a:gd name="connsiteY169" fmla="*/ 2103997 h 2344739"/>
              <a:gd name="connsiteX170" fmla="*/ 4036997 w 12192001"/>
              <a:gd name="connsiteY170" fmla="*/ 2101563 h 2344739"/>
              <a:gd name="connsiteX171" fmla="*/ 4035363 w 12192001"/>
              <a:gd name="connsiteY171" fmla="*/ 2097896 h 2344739"/>
              <a:gd name="connsiteX172" fmla="*/ 4033778 w 12192001"/>
              <a:gd name="connsiteY172" fmla="*/ 2098131 h 2344739"/>
              <a:gd name="connsiteX173" fmla="*/ 4004538 w 12192001"/>
              <a:gd name="connsiteY173" fmla="*/ 2085563 h 2344739"/>
              <a:gd name="connsiteX174" fmla="*/ 3936846 w 12192001"/>
              <a:gd name="connsiteY174" fmla="*/ 2068106 h 2344739"/>
              <a:gd name="connsiteX175" fmla="*/ 3897275 w 12192001"/>
              <a:gd name="connsiteY175" fmla="*/ 2062451 h 2344739"/>
              <a:gd name="connsiteX176" fmla="*/ 3789760 w 12192001"/>
              <a:gd name="connsiteY176" fmla="*/ 2042213 h 2344739"/>
              <a:gd name="connsiteX177" fmla="*/ 3682513 w 12192001"/>
              <a:gd name="connsiteY177" fmla="*/ 2018290 h 2344739"/>
              <a:gd name="connsiteX178" fmla="*/ 3610035 w 12192001"/>
              <a:gd name="connsiteY178" fmla="*/ 1986019 h 2344739"/>
              <a:gd name="connsiteX179" fmla="*/ 3603855 w 12192001"/>
              <a:gd name="connsiteY179" fmla="*/ 1987381 h 2344739"/>
              <a:gd name="connsiteX180" fmla="*/ 3594736 w 12192001"/>
              <a:gd name="connsiteY180" fmla="*/ 1987545 h 2344739"/>
              <a:gd name="connsiteX181" fmla="*/ 3594501 w 12192001"/>
              <a:gd name="connsiteY181" fmla="*/ 1987276 h 2344739"/>
              <a:gd name="connsiteX182" fmla="*/ 3585978 w 12192001"/>
              <a:gd name="connsiteY182" fmla="*/ 1987966 h 2344739"/>
              <a:gd name="connsiteX183" fmla="*/ 3536135 w 12192001"/>
              <a:gd name="connsiteY183" fmla="*/ 1978267 h 2344739"/>
              <a:gd name="connsiteX184" fmla="*/ 3473223 w 12192001"/>
              <a:gd name="connsiteY184" fmla="*/ 1974606 h 2344739"/>
              <a:gd name="connsiteX185" fmla="*/ 3400728 w 12192001"/>
              <a:gd name="connsiteY185" fmla="*/ 1962558 h 2344739"/>
              <a:gd name="connsiteX186" fmla="*/ 3363888 w 12192001"/>
              <a:gd name="connsiteY186" fmla="*/ 1979510 h 2344739"/>
              <a:gd name="connsiteX187" fmla="*/ 3344026 w 12192001"/>
              <a:gd name="connsiteY187" fmla="*/ 1981192 h 2344739"/>
              <a:gd name="connsiteX188" fmla="*/ 3341698 w 12192001"/>
              <a:gd name="connsiteY188" fmla="*/ 1980217 h 2344739"/>
              <a:gd name="connsiteX189" fmla="*/ 3262356 w 12192001"/>
              <a:gd name="connsiteY189" fmla="*/ 1986094 h 2344739"/>
              <a:gd name="connsiteX190" fmla="*/ 3142556 w 12192001"/>
              <a:gd name="connsiteY190" fmla="*/ 1993869 h 2344739"/>
              <a:gd name="connsiteX191" fmla="*/ 3030291 w 12192001"/>
              <a:gd name="connsiteY191" fmla="*/ 1996512 h 2344739"/>
              <a:gd name="connsiteX192" fmla="*/ 2781569 w 12192001"/>
              <a:gd name="connsiteY192" fmla="*/ 2018333 h 2344739"/>
              <a:gd name="connsiteX193" fmla="*/ 2646527 w 12192001"/>
              <a:gd name="connsiteY193" fmla="*/ 2028869 h 2344739"/>
              <a:gd name="connsiteX194" fmla="*/ 2568028 w 12192001"/>
              <a:gd name="connsiteY194" fmla="*/ 2002628 h 2344739"/>
              <a:gd name="connsiteX195" fmla="*/ 2443255 w 12192001"/>
              <a:gd name="connsiteY195" fmla="*/ 2016529 h 2344739"/>
              <a:gd name="connsiteX196" fmla="*/ 2315112 w 12192001"/>
              <a:gd name="connsiteY196" fmla="*/ 2024996 h 2344739"/>
              <a:gd name="connsiteX197" fmla="*/ 2208578 w 12192001"/>
              <a:gd name="connsiteY197" fmla="*/ 2019763 h 2344739"/>
              <a:gd name="connsiteX198" fmla="*/ 2094665 w 12192001"/>
              <a:gd name="connsiteY198" fmla="*/ 2003052 h 2344739"/>
              <a:gd name="connsiteX199" fmla="*/ 1997356 w 12192001"/>
              <a:gd name="connsiteY199" fmla="*/ 1995032 h 2344739"/>
              <a:gd name="connsiteX200" fmla="*/ 1928172 w 12192001"/>
              <a:gd name="connsiteY200" fmla="*/ 2016977 h 2344739"/>
              <a:gd name="connsiteX201" fmla="*/ 1921650 w 12192001"/>
              <a:gd name="connsiteY201" fmla="*/ 2012146 h 2344739"/>
              <a:gd name="connsiteX202" fmla="*/ 1873080 w 12192001"/>
              <a:gd name="connsiteY202" fmla="*/ 2013741 h 2344739"/>
              <a:gd name="connsiteX203" fmla="*/ 1786655 w 12192001"/>
              <a:gd name="connsiteY203" fmla="*/ 2041363 h 2344739"/>
              <a:gd name="connsiteX204" fmla="*/ 1738204 w 12192001"/>
              <a:gd name="connsiteY204" fmla="*/ 2036312 h 2344739"/>
              <a:gd name="connsiteX205" fmla="*/ 1675071 w 12192001"/>
              <a:gd name="connsiteY205" fmla="*/ 2019963 h 2344739"/>
              <a:gd name="connsiteX206" fmla="*/ 1608669 w 12192001"/>
              <a:gd name="connsiteY206" fmla="*/ 2013066 h 2344739"/>
              <a:gd name="connsiteX207" fmla="*/ 1496110 w 12192001"/>
              <a:gd name="connsiteY207" fmla="*/ 1987476 h 2344739"/>
              <a:gd name="connsiteX208" fmla="*/ 1149979 w 12192001"/>
              <a:gd name="connsiteY208" fmla="*/ 1938041 h 2344739"/>
              <a:gd name="connsiteX209" fmla="*/ 858269 w 12192001"/>
              <a:gd name="connsiteY209" fmla="*/ 1928608 h 2344739"/>
              <a:gd name="connsiteX210" fmla="*/ 837540 w 12192001"/>
              <a:gd name="connsiteY210" fmla="*/ 1929821 h 2344739"/>
              <a:gd name="connsiteX211" fmla="*/ 816809 w 12192001"/>
              <a:gd name="connsiteY211" fmla="*/ 1927857 h 2344739"/>
              <a:gd name="connsiteX212" fmla="*/ 811506 w 12192001"/>
              <a:gd name="connsiteY212" fmla="*/ 1930751 h 2344739"/>
              <a:gd name="connsiteX213" fmla="*/ 797041 w 12192001"/>
              <a:gd name="connsiteY213" fmla="*/ 1930446 h 2344739"/>
              <a:gd name="connsiteX214" fmla="*/ 767901 w 12192001"/>
              <a:gd name="connsiteY214" fmla="*/ 1932653 h 2344739"/>
              <a:gd name="connsiteX215" fmla="*/ 763053 w 12192001"/>
              <a:gd name="connsiteY215" fmla="*/ 1930432 h 2344739"/>
              <a:gd name="connsiteX216" fmla="*/ 720047 w 12192001"/>
              <a:gd name="connsiteY216" fmla="*/ 1929661 h 2344739"/>
              <a:gd name="connsiteX217" fmla="*/ 719742 w 12192001"/>
              <a:gd name="connsiteY217" fmla="*/ 1928399 h 2344739"/>
              <a:gd name="connsiteX218" fmla="*/ 708875 w 12192001"/>
              <a:gd name="connsiteY218" fmla="*/ 1922722 h 2344739"/>
              <a:gd name="connsiteX219" fmla="*/ 596792 w 12192001"/>
              <a:gd name="connsiteY219" fmla="*/ 1879864 h 2344739"/>
              <a:gd name="connsiteX220" fmla="*/ 578535 w 12192001"/>
              <a:gd name="connsiteY220" fmla="*/ 1877212 h 2344739"/>
              <a:gd name="connsiteX221" fmla="*/ 571717 w 12192001"/>
              <a:gd name="connsiteY221" fmla="*/ 1877401 h 2344739"/>
              <a:gd name="connsiteX222" fmla="*/ 445099 w 12192001"/>
              <a:gd name="connsiteY222" fmla="*/ 1839371 h 2344739"/>
              <a:gd name="connsiteX223" fmla="*/ 404015 w 12192001"/>
              <a:gd name="connsiteY223" fmla="*/ 1833548 h 2344739"/>
              <a:gd name="connsiteX224" fmla="*/ 292435 w 12192001"/>
              <a:gd name="connsiteY224" fmla="*/ 1812852 h 2344739"/>
              <a:gd name="connsiteX225" fmla="*/ 118381 w 12192001"/>
              <a:gd name="connsiteY225" fmla="*/ 1761047 h 2344739"/>
              <a:gd name="connsiteX226" fmla="*/ 15526 w 12192001"/>
              <a:gd name="connsiteY226" fmla="*/ 1758191 h 2344739"/>
              <a:gd name="connsiteX227" fmla="*/ 2 w 12192001"/>
              <a:gd name="connsiteY227" fmla="*/ 1752722 h 2344739"/>
              <a:gd name="connsiteX228" fmla="*/ 1 w 12192001"/>
              <a:gd name="connsiteY228" fmla="*/ 762497 h 2344739"/>
              <a:gd name="connsiteX229" fmla="*/ 0 w 12192001"/>
              <a:gd name="connsiteY229" fmla="*/ 762497 h 2344739"/>
              <a:gd name="connsiteX230" fmla="*/ 0 w 12192001"/>
              <a:gd name="connsiteY230" fmla="*/ 222213 h 2344739"/>
              <a:gd name="connsiteX231" fmla="*/ 0 w 12192001"/>
              <a:gd name="connsiteY231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218559 w 12192001"/>
              <a:gd name="connsiteY111" fmla="*/ 2156680 h 2344739"/>
              <a:gd name="connsiteX112" fmla="*/ 7201101 w 12192001"/>
              <a:gd name="connsiteY112" fmla="*/ 2161230 h 2344739"/>
              <a:gd name="connsiteX113" fmla="*/ 7197004 w 12192001"/>
              <a:gd name="connsiteY113" fmla="*/ 2166588 h 2344739"/>
              <a:gd name="connsiteX114" fmla="*/ 7170808 w 12192001"/>
              <a:gd name="connsiteY114" fmla="*/ 2171236 h 2344739"/>
              <a:gd name="connsiteX115" fmla="*/ 7096988 w 12192001"/>
              <a:gd name="connsiteY115" fmla="*/ 2183464 h 2344739"/>
              <a:gd name="connsiteX116" fmla="*/ 7018496 w 12192001"/>
              <a:gd name="connsiteY116" fmla="*/ 2183090 h 2344739"/>
              <a:gd name="connsiteX117" fmla="*/ 6904146 w 12192001"/>
              <a:gd name="connsiteY117" fmla="*/ 2212596 h 2344739"/>
              <a:gd name="connsiteX118" fmla="*/ 6708222 w 12192001"/>
              <a:gd name="connsiteY118" fmla="*/ 2240551 h 2344739"/>
              <a:gd name="connsiteX119" fmla="*/ 6549454 w 12192001"/>
              <a:gd name="connsiteY119" fmla="*/ 2269327 h 2344739"/>
              <a:gd name="connsiteX120" fmla="*/ 6317560 w 12192001"/>
              <a:gd name="connsiteY120" fmla="*/ 2316127 h 2344739"/>
              <a:gd name="connsiteX121" fmla="*/ 6168674 w 12192001"/>
              <a:gd name="connsiteY121" fmla="*/ 2318214 h 2344739"/>
              <a:gd name="connsiteX122" fmla="*/ 6073848 w 12192001"/>
              <a:gd name="connsiteY122" fmla="*/ 2338676 h 2344739"/>
              <a:gd name="connsiteX123" fmla="*/ 6068529 w 12192001"/>
              <a:gd name="connsiteY123" fmla="*/ 2337139 h 2344739"/>
              <a:gd name="connsiteX124" fmla="*/ 6048638 w 12192001"/>
              <a:gd name="connsiteY124" fmla="*/ 2337822 h 2344739"/>
              <a:gd name="connsiteX125" fmla="*/ 6041285 w 12192001"/>
              <a:gd name="connsiteY125" fmla="*/ 2329473 h 2344739"/>
              <a:gd name="connsiteX126" fmla="*/ 6010090 w 12192001"/>
              <a:gd name="connsiteY126" fmla="*/ 2324380 h 2344739"/>
              <a:gd name="connsiteX127" fmla="*/ 5957375 w 12192001"/>
              <a:gd name="connsiteY127" fmla="*/ 2328024 h 2344739"/>
              <a:gd name="connsiteX128" fmla="*/ 5758919 w 12192001"/>
              <a:gd name="connsiteY128" fmla="*/ 2343716 h 2344739"/>
              <a:gd name="connsiteX129" fmla="*/ 5626960 w 12192001"/>
              <a:gd name="connsiteY129" fmla="*/ 2344739 h 2344739"/>
              <a:gd name="connsiteX130" fmla="*/ 5470906 w 12192001"/>
              <a:gd name="connsiteY130" fmla="*/ 2330719 h 2344739"/>
              <a:gd name="connsiteX131" fmla="*/ 5432761 w 12192001"/>
              <a:gd name="connsiteY131" fmla="*/ 2319466 h 2344739"/>
              <a:gd name="connsiteX132" fmla="*/ 5381669 w 12192001"/>
              <a:gd name="connsiteY132" fmla="*/ 2301764 h 2344739"/>
              <a:gd name="connsiteX133" fmla="*/ 5261764 w 12192001"/>
              <a:gd name="connsiteY133" fmla="*/ 2281347 h 2344739"/>
              <a:gd name="connsiteX134" fmla="*/ 5222961 w 12192001"/>
              <a:gd name="connsiteY134" fmla="*/ 2270223 h 2344739"/>
              <a:gd name="connsiteX135" fmla="*/ 5174660 w 12192001"/>
              <a:gd name="connsiteY135" fmla="*/ 2267233 h 2344739"/>
              <a:gd name="connsiteX136" fmla="*/ 5156554 w 12192001"/>
              <a:gd name="connsiteY136" fmla="*/ 2260010 h 2344739"/>
              <a:gd name="connsiteX137" fmla="*/ 5142599 w 12192001"/>
              <a:gd name="connsiteY137" fmla="*/ 2256610 h 2344739"/>
              <a:gd name="connsiteX138" fmla="*/ 5139596 w 12192001"/>
              <a:gd name="connsiteY138" fmla="*/ 2254509 h 2344739"/>
              <a:gd name="connsiteX139" fmla="*/ 5121659 w 12192001"/>
              <a:gd name="connsiteY139" fmla="*/ 2243656 h 2344739"/>
              <a:gd name="connsiteX140" fmla="*/ 5065790 w 12192001"/>
              <a:gd name="connsiteY140" fmla="*/ 2250227 h 2344739"/>
              <a:gd name="connsiteX141" fmla="*/ 5011514 w 12192001"/>
              <a:gd name="connsiteY141" fmla="*/ 2233846 h 2344739"/>
              <a:gd name="connsiteX142" fmla="*/ 4840441 w 12192001"/>
              <a:gd name="connsiteY142" fmla="*/ 2209829 h 2344739"/>
              <a:gd name="connsiteX143" fmla="*/ 4762447 w 12192001"/>
              <a:gd name="connsiteY143" fmla="*/ 2182061 h 2344739"/>
              <a:gd name="connsiteX144" fmla="*/ 4723186 w 12192001"/>
              <a:gd name="connsiteY144" fmla="*/ 2173047 h 2344739"/>
              <a:gd name="connsiteX145" fmla="*/ 4721176 w 12192001"/>
              <a:gd name="connsiteY145" fmla="*/ 2172298 h 2344739"/>
              <a:gd name="connsiteX146" fmla="*/ 4722111 w 12192001"/>
              <a:gd name="connsiteY146" fmla="*/ 2172087 h 2344739"/>
              <a:gd name="connsiteX147" fmla="*/ 4717202 w 12192001"/>
              <a:gd name="connsiteY147" fmla="*/ 2170817 h 2344739"/>
              <a:gd name="connsiteX148" fmla="*/ 4721176 w 12192001"/>
              <a:gd name="connsiteY148" fmla="*/ 2172298 h 2344739"/>
              <a:gd name="connsiteX149" fmla="*/ 4715526 w 12192001"/>
              <a:gd name="connsiteY149" fmla="*/ 2173573 h 2344739"/>
              <a:gd name="connsiteX150" fmla="*/ 4515814 w 12192001"/>
              <a:gd name="connsiteY150" fmla="*/ 2163671 h 2344739"/>
              <a:gd name="connsiteX151" fmla="*/ 4428543 w 12192001"/>
              <a:gd name="connsiteY151" fmla="*/ 2153020 h 2344739"/>
              <a:gd name="connsiteX152" fmla="*/ 4362875 w 12192001"/>
              <a:gd name="connsiteY152" fmla="*/ 2151674 h 2344739"/>
              <a:gd name="connsiteX153" fmla="*/ 4316966 w 12192001"/>
              <a:gd name="connsiteY153" fmla="*/ 2158289 h 2344739"/>
              <a:gd name="connsiteX154" fmla="*/ 4315110 w 12192001"/>
              <a:gd name="connsiteY154" fmla="*/ 2156948 h 2344739"/>
              <a:gd name="connsiteX155" fmla="*/ 4295144 w 12192001"/>
              <a:gd name="connsiteY155" fmla="*/ 2155069 h 2344739"/>
              <a:gd name="connsiteX156" fmla="*/ 4290064 w 12192001"/>
              <a:gd name="connsiteY156" fmla="*/ 2157986 h 2344739"/>
              <a:gd name="connsiteX157" fmla="*/ 4276142 w 12192001"/>
              <a:gd name="connsiteY157" fmla="*/ 2157740 h 2344739"/>
              <a:gd name="connsiteX158" fmla="*/ 4248117 w 12192001"/>
              <a:gd name="connsiteY158" fmla="*/ 2160064 h 2344739"/>
              <a:gd name="connsiteX159" fmla="*/ 4202051 w 12192001"/>
              <a:gd name="connsiteY159" fmla="*/ 2157269 h 2344739"/>
              <a:gd name="connsiteX160" fmla="*/ 4201745 w 12192001"/>
              <a:gd name="connsiteY160" fmla="*/ 2156010 h 2344739"/>
              <a:gd name="connsiteX161" fmla="*/ 4191248 w 12192001"/>
              <a:gd name="connsiteY161" fmla="*/ 2150376 h 2344739"/>
              <a:gd name="connsiteX162" fmla="*/ 4142745 w 12192001"/>
              <a:gd name="connsiteY162" fmla="*/ 2134511 h 2344739"/>
              <a:gd name="connsiteX163" fmla="*/ 4083097 w 12192001"/>
              <a:gd name="connsiteY163" fmla="*/ 2107978 h 2344739"/>
              <a:gd name="connsiteX164" fmla="*/ 4074546 w 12192001"/>
              <a:gd name="connsiteY164" fmla="*/ 2107143 h 2344739"/>
              <a:gd name="connsiteX165" fmla="*/ 4074427 w 12192001"/>
              <a:gd name="connsiteY165" fmla="*/ 2106844 h 2344739"/>
              <a:gd name="connsiteX166" fmla="*/ 4065510 w 12192001"/>
              <a:gd name="connsiteY166" fmla="*/ 2105400 h 2344739"/>
              <a:gd name="connsiteX167" fmla="*/ 4058954 w 12192001"/>
              <a:gd name="connsiteY167" fmla="*/ 2105618 h 2344739"/>
              <a:gd name="connsiteX168" fmla="*/ 4042364 w 12192001"/>
              <a:gd name="connsiteY168" fmla="*/ 2103997 h 2344739"/>
              <a:gd name="connsiteX169" fmla="*/ 4036997 w 12192001"/>
              <a:gd name="connsiteY169" fmla="*/ 2101563 h 2344739"/>
              <a:gd name="connsiteX170" fmla="*/ 4035363 w 12192001"/>
              <a:gd name="connsiteY170" fmla="*/ 2097896 h 2344739"/>
              <a:gd name="connsiteX171" fmla="*/ 4033778 w 12192001"/>
              <a:gd name="connsiteY171" fmla="*/ 2098131 h 2344739"/>
              <a:gd name="connsiteX172" fmla="*/ 4004538 w 12192001"/>
              <a:gd name="connsiteY172" fmla="*/ 2085563 h 2344739"/>
              <a:gd name="connsiteX173" fmla="*/ 3936846 w 12192001"/>
              <a:gd name="connsiteY173" fmla="*/ 2068106 h 2344739"/>
              <a:gd name="connsiteX174" fmla="*/ 3897275 w 12192001"/>
              <a:gd name="connsiteY174" fmla="*/ 2062451 h 2344739"/>
              <a:gd name="connsiteX175" fmla="*/ 3789760 w 12192001"/>
              <a:gd name="connsiteY175" fmla="*/ 2042213 h 2344739"/>
              <a:gd name="connsiteX176" fmla="*/ 3682513 w 12192001"/>
              <a:gd name="connsiteY176" fmla="*/ 2018290 h 2344739"/>
              <a:gd name="connsiteX177" fmla="*/ 3610035 w 12192001"/>
              <a:gd name="connsiteY177" fmla="*/ 1986019 h 2344739"/>
              <a:gd name="connsiteX178" fmla="*/ 3603855 w 12192001"/>
              <a:gd name="connsiteY178" fmla="*/ 1987381 h 2344739"/>
              <a:gd name="connsiteX179" fmla="*/ 3594736 w 12192001"/>
              <a:gd name="connsiteY179" fmla="*/ 1987545 h 2344739"/>
              <a:gd name="connsiteX180" fmla="*/ 3594501 w 12192001"/>
              <a:gd name="connsiteY180" fmla="*/ 1987276 h 2344739"/>
              <a:gd name="connsiteX181" fmla="*/ 3585978 w 12192001"/>
              <a:gd name="connsiteY181" fmla="*/ 1987966 h 2344739"/>
              <a:gd name="connsiteX182" fmla="*/ 3536135 w 12192001"/>
              <a:gd name="connsiteY182" fmla="*/ 1978267 h 2344739"/>
              <a:gd name="connsiteX183" fmla="*/ 3473223 w 12192001"/>
              <a:gd name="connsiteY183" fmla="*/ 1974606 h 2344739"/>
              <a:gd name="connsiteX184" fmla="*/ 3400728 w 12192001"/>
              <a:gd name="connsiteY184" fmla="*/ 1962558 h 2344739"/>
              <a:gd name="connsiteX185" fmla="*/ 3363888 w 12192001"/>
              <a:gd name="connsiteY185" fmla="*/ 1979510 h 2344739"/>
              <a:gd name="connsiteX186" fmla="*/ 3344026 w 12192001"/>
              <a:gd name="connsiteY186" fmla="*/ 1981192 h 2344739"/>
              <a:gd name="connsiteX187" fmla="*/ 3341698 w 12192001"/>
              <a:gd name="connsiteY187" fmla="*/ 1980217 h 2344739"/>
              <a:gd name="connsiteX188" fmla="*/ 3262356 w 12192001"/>
              <a:gd name="connsiteY188" fmla="*/ 1986094 h 2344739"/>
              <a:gd name="connsiteX189" fmla="*/ 3142556 w 12192001"/>
              <a:gd name="connsiteY189" fmla="*/ 1993869 h 2344739"/>
              <a:gd name="connsiteX190" fmla="*/ 3030291 w 12192001"/>
              <a:gd name="connsiteY190" fmla="*/ 1996512 h 2344739"/>
              <a:gd name="connsiteX191" fmla="*/ 2781569 w 12192001"/>
              <a:gd name="connsiteY191" fmla="*/ 2018333 h 2344739"/>
              <a:gd name="connsiteX192" fmla="*/ 2646527 w 12192001"/>
              <a:gd name="connsiteY192" fmla="*/ 2028869 h 2344739"/>
              <a:gd name="connsiteX193" fmla="*/ 2568028 w 12192001"/>
              <a:gd name="connsiteY193" fmla="*/ 2002628 h 2344739"/>
              <a:gd name="connsiteX194" fmla="*/ 2443255 w 12192001"/>
              <a:gd name="connsiteY194" fmla="*/ 2016529 h 2344739"/>
              <a:gd name="connsiteX195" fmla="*/ 2315112 w 12192001"/>
              <a:gd name="connsiteY195" fmla="*/ 2024996 h 2344739"/>
              <a:gd name="connsiteX196" fmla="*/ 2208578 w 12192001"/>
              <a:gd name="connsiteY196" fmla="*/ 2019763 h 2344739"/>
              <a:gd name="connsiteX197" fmla="*/ 2094665 w 12192001"/>
              <a:gd name="connsiteY197" fmla="*/ 2003052 h 2344739"/>
              <a:gd name="connsiteX198" fmla="*/ 1997356 w 12192001"/>
              <a:gd name="connsiteY198" fmla="*/ 1995032 h 2344739"/>
              <a:gd name="connsiteX199" fmla="*/ 1928172 w 12192001"/>
              <a:gd name="connsiteY199" fmla="*/ 2016977 h 2344739"/>
              <a:gd name="connsiteX200" fmla="*/ 1921650 w 12192001"/>
              <a:gd name="connsiteY200" fmla="*/ 2012146 h 2344739"/>
              <a:gd name="connsiteX201" fmla="*/ 1873080 w 12192001"/>
              <a:gd name="connsiteY201" fmla="*/ 2013741 h 2344739"/>
              <a:gd name="connsiteX202" fmla="*/ 1786655 w 12192001"/>
              <a:gd name="connsiteY202" fmla="*/ 2041363 h 2344739"/>
              <a:gd name="connsiteX203" fmla="*/ 1738204 w 12192001"/>
              <a:gd name="connsiteY203" fmla="*/ 2036312 h 2344739"/>
              <a:gd name="connsiteX204" fmla="*/ 1675071 w 12192001"/>
              <a:gd name="connsiteY204" fmla="*/ 2019963 h 2344739"/>
              <a:gd name="connsiteX205" fmla="*/ 1608669 w 12192001"/>
              <a:gd name="connsiteY205" fmla="*/ 2013066 h 2344739"/>
              <a:gd name="connsiteX206" fmla="*/ 1496110 w 12192001"/>
              <a:gd name="connsiteY206" fmla="*/ 1987476 h 2344739"/>
              <a:gd name="connsiteX207" fmla="*/ 1149979 w 12192001"/>
              <a:gd name="connsiteY207" fmla="*/ 1938041 h 2344739"/>
              <a:gd name="connsiteX208" fmla="*/ 858269 w 12192001"/>
              <a:gd name="connsiteY208" fmla="*/ 1928608 h 2344739"/>
              <a:gd name="connsiteX209" fmla="*/ 837540 w 12192001"/>
              <a:gd name="connsiteY209" fmla="*/ 1929821 h 2344739"/>
              <a:gd name="connsiteX210" fmla="*/ 816809 w 12192001"/>
              <a:gd name="connsiteY210" fmla="*/ 1927857 h 2344739"/>
              <a:gd name="connsiteX211" fmla="*/ 811506 w 12192001"/>
              <a:gd name="connsiteY211" fmla="*/ 1930751 h 2344739"/>
              <a:gd name="connsiteX212" fmla="*/ 797041 w 12192001"/>
              <a:gd name="connsiteY212" fmla="*/ 1930446 h 2344739"/>
              <a:gd name="connsiteX213" fmla="*/ 767901 w 12192001"/>
              <a:gd name="connsiteY213" fmla="*/ 1932653 h 2344739"/>
              <a:gd name="connsiteX214" fmla="*/ 763053 w 12192001"/>
              <a:gd name="connsiteY214" fmla="*/ 1930432 h 2344739"/>
              <a:gd name="connsiteX215" fmla="*/ 720047 w 12192001"/>
              <a:gd name="connsiteY215" fmla="*/ 1929661 h 2344739"/>
              <a:gd name="connsiteX216" fmla="*/ 719742 w 12192001"/>
              <a:gd name="connsiteY216" fmla="*/ 1928399 h 2344739"/>
              <a:gd name="connsiteX217" fmla="*/ 708875 w 12192001"/>
              <a:gd name="connsiteY217" fmla="*/ 1922722 h 2344739"/>
              <a:gd name="connsiteX218" fmla="*/ 596792 w 12192001"/>
              <a:gd name="connsiteY218" fmla="*/ 1879864 h 2344739"/>
              <a:gd name="connsiteX219" fmla="*/ 578535 w 12192001"/>
              <a:gd name="connsiteY219" fmla="*/ 1877212 h 2344739"/>
              <a:gd name="connsiteX220" fmla="*/ 571717 w 12192001"/>
              <a:gd name="connsiteY220" fmla="*/ 1877401 h 2344739"/>
              <a:gd name="connsiteX221" fmla="*/ 445099 w 12192001"/>
              <a:gd name="connsiteY221" fmla="*/ 1839371 h 2344739"/>
              <a:gd name="connsiteX222" fmla="*/ 404015 w 12192001"/>
              <a:gd name="connsiteY222" fmla="*/ 1833548 h 2344739"/>
              <a:gd name="connsiteX223" fmla="*/ 292435 w 12192001"/>
              <a:gd name="connsiteY223" fmla="*/ 1812852 h 2344739"/>
              <a:gd name="connsiteX224" fmla="*/ 118381 w 12192001"/>
              <a:gd name="connsiteY224" fmla="*/ 1761047 h 2344739"/>
              <a:gd name="connsiteX225" fmla="*/ 15526 w 12192001"/>
              <a:gd name="connsiteY225" fmla="*/ 1758191 h 2344739"/>
              <a:gd name="connsiteX226" fmla="*/ 2 w 12192001"/>
              <a:gd name="connsiteY226" fmla="*/ 1752722 h 2344739"/>
              <a:gd name="connsiteX227" fmla="*/ 1 w 12192001"/>
              <a:gd name="connsiteY227" fmla="*/ 762497 h 2344739"/>
              <a:gd name="connsiteX228" fmla="*/ 0 w 12192001"/>
              <a:gd name="connsiteY228" fmla="*/ 762497 h 2344739"/>
              <a:gd name="connsiteX229" fmla="*/ 0 w 12192001"/>
              <a:gd name="connsiteY229" fmla="*/ 222213 h 2344739"/>
              <a:gd name="connsiteX230" fmla="*/ 0 w 12192001"/>
              <a:gd name="connsiteY230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20047 w 12192001"/>
              <a:gd name="connsiteY213" fmla="*/ 1929661 h 2344739"/>
              <a:gd name="connsiteX214" fmla="*/ 719742 w 12192001"/>
              <a:gd name="connsiteY214" fmla="*/ 1928399 h 2344739"/>
              <a:gd name="connsiteX215" fmla="*/ 708875 w 12192001"/>
              <a:gd name="connsiteY215" fmla="*/ 1922722 h 2344739"/>
              <a:gd name="connsiteX216" fmla="*/ 596792 w 12192001"/>
              <a:gd name="connsiteY216" fmla="*/ 1879864 h 2344739"/>
              <a:gd name="connsiteX217" fmla="*/ 578535 w 12192001"/>
              <a:gd name="connsiteY217" fmla="*/ 1877212 h 2344739"/>
              <a:gd name="connsiteX218" fmla="*/ 571717 w 12192001"/>
              <a:gd name="connsiteY218" fmla="*/ 1877401 h 2344739"/>
              <a:gd name="connsiteX219" fmla="*/ 445099 w 12192001"/>
              <a:gd name="connsiteY219" fmla="*/ 1839371 h 2344739"/>
              <a:gd name="connsiteX220" fmla="*/ 404015 w 12192001"/>
              <a:gd name="connsiteY220" fmla="*/ 1833548 h 2344739"/>
              <a:gd name="connsiteX221" fmla="*/ 292435 w 12192001"/>
              <a:gd name="connsiteY221" fmla="*/ 1812852 h 2344739"/>
              <a:gd name="connsiteX222" fmla="*/ 118381 w 12192001"/>
              <a:gd name="connsiteY222" fmla="*/ 1761047 h 2344739"/>
              <a:gd name="connsiteX223" fmla="*/ 15526 w 12192001"/>
              <a:gd name="connsiteY223" fmla="*/ 1758191 h 2344739"/>
              <a:gd name="connsiteX224" fmla="*/ 2 w 12192001"/>
              <a:gd name="connsiteY224" fmla="*/ 1752722 h 2344739"/>
              <a:gd name="connsiteX225" fmla="*/ 1 w 12192001"/>
              <a:gd name="connsiteY225" fmla="*/ 762497 h 2344739"/>
              <a:gd name="connsiteX226" fmla="*/ 0 w 12192001"/>
              <a:gd name="connsiteY226" fmla="*/ 762497 h 2344739"/>
              <a:gd name="connsiteX227" fmla="*/ 0 w 12192001"/>
              <a:gd name="connsiteY227" fmla="*/ 222213 h 2344739"/>
              <a:gd name="connsiteX228" fmla="*/ 0 w 12192001"/>
              <a:gd name="connsiteY228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67901 w 12192001"/>
              <a:gd name="connsiteY211" fmla="*/ 1932653 h 2344739"/>
              <a:gd name="connsiteX212" fmla="*/ 720047 w 12192001"/>
              <a:gd name="connsiteY212" fmla="*/ 1929661 h 2344739"/>
              <a:gd name="connsiteX213" fmla="*/ 719742 w 12192001"/>
              <a:gd name="connsiteY213" fmla="*/ 1928399 h 2344739"/>
              <a:gd name="connsiteX214" fmla="*/ 708875 w 12192001"/>
              <a:gd name="connsiteY214" fmla="*/ 1922722 h 2344739"/>
              <a:gd name="connsiteX215" fmla="*/ 596792 w 12192001"/>
              <a:gd name="connsiteY215" fmla="*/ 1879864 h 2344739"/>
              <a:gd name="connsiteX216" fmla="*/ 578535 w 12192001"/>
              <a:gd name="connsiteY216" fmla="*/ 1877212 h 2344739"/>
              <a:gd name="connsiteX217" fmla="*/ 571717 w 12192001"/>
              <a:gd name="connsiteY217" fmla="*/ 1877401 h 2344739"/>
              <a:gd name="connsiteX218" fmla="*/ 445099 w 12192001"/>
              <a:gd name="connsiteY218" fmla="*/ 1839371 h 2344739"/>
              <a:gd name="connsiteX219" fmla="*/ 404015 w 12192001"/>
              <a:gd name="connsiteY219" fmla="*/ 1833548 h 2344739"/>
              <a:gd name="connsiteX220" fmla="*/ 292435 w 12192001"/>
              <a:gd name="connsiteY220" fmla="*/ 1812852 h 2344739"/>
              <a:gd name="connsiteX221" fmla="*/ 118381 w 12192001"/>
              <a:gd name="connsiteY221" fmla="*/ 1761047 h 2344739"/>
              <a:gd name="connsiteX222" fmla="*/ 15526 w 12192001"/>
              <a:gd name="connsiteY222" fmla="*/ 1758191 h 2344739"/>
              <a:gd name="connsiteX223" fmla="*/ 2 w 12192001"/>
              <a:gd name="connsiteY223" fmla="*/ 1752722 h 2344739"/>
              <a:gd name="connsiteX224" fmla="*/ 1 w 12192001"/>
              <a:gd name="connsiteY224" fmla="*/ 762497 h 2344739"/>
              <a:gd name="connsiteX225" fmla="*/ 0 w 12192001"/>
              <a:gd name="connsiteY225" fmla="*/ 762497 h 2344739"/>
              <a:gd name="connsiteX226" fmla="*/ 0 w 12192001"/>
              <a:gd name="connsiteY226" fmla="*/ 222213 h 2344739"/>
              <a:gd name="connsiteX227" fmla="*/ 0 w 12192001"/>
              <a:gd name="connsiteY227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762497 h 2344739"/>
              <a:gd name="connsiteX225" fmla="*/ 0 w 12192001"/>
              <a:gd name="connsiteY225" fmla="*/ 222213 h 2344739"/>
              <a:gd name="connsiteX226" fmla="*/ 0 w 12192001"/>
              <a:gd name="connsiteY22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222213 h 2344739"/>
              <a:gd name="connsiteX225" fmla="*/ 0 w 12192001"/>
              <a:gd name="connsiteY225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53521 w 12193149"/>
              <a:gd name="connsiteY90" fmla="*/ 1957169 h 2344739"/>
              <a:gd name="connsiteX91" fmla="*/ 8321252 w 12193149"/>
              <a:gd name="connsiteY91" fmla="*/ 1974587 h 2344739"/>
              <a:gd name="connsiteX92" fmla="*/ 8315581 w 12193149"/>
              <a:gd name="connsiteY92" fmla="*/ 1974913 h 2344739"/>
              <a:gd name="connsiteX93" fmla="*/ 8296322 w 12193149"/>
              <a:gd name="connsiteY93" fmla="*/ 1988808 h 2344739"/>
              <a:gd name="connsiteX94" fmla="*/ 8285424 w 12193149"/>
              <a:gd name="connsiteY94" fmla="*/ 1994631 h 2344739"/>
              <a:gd name="connsiteX95" fmla="*/ 8284298 w 12193149"/>
              <a:gd name="connsiteY95" fmla="*/ 1999074 h 2344739"/>
              <a:gd name="connsiteX96" fmla="*/ 8267224 w 12193149"/>
              <a:gd name="connsiteY96" fmla="*/ 2006249 h 2344739"/>
              <a:gd name="connsiteX97" fmla="*/ 8264525 w 12193149"/>
              <a:gd name="connsiteY97" fmla="*/ 2006019 h 2344739"/>
              <a:gd name="connsiteX98" fmla="*/ 8253181 w 12193149"/>
              <a:gd name="connsiteY98" fmla="*/ 2015862 h 2344739"/>
              <a:gd name="connsiteX99" fmla="*/ 8246982 w 12193149"/>
              <a:gd name="connsiteY99" fmla="*/ 2028854 h 2344739"/>
              <a:gd name="connsiteX100" fmla="*/ 8091420 w 12193149"/>
              <a:gd name="connsiteY100" fmla="*/ 2075015 h 2344739"/>
              <a:gd name="connsiteX101" fmla="*/ 7906555 w 12193149"/>
              <a:gd name="connsiteY101" fmla="*/ 2116988 h 2344739"/>
              <a:gd name="connsiteX102" fmla="*/ 7719893 w 12193149"/>
              <a:gd name="connsiteY102" fmla="*/ 2142703 h 2344739"/>
              <a:gd name="connsiteX103" fmla="*/ 7615495 w 12193149"/>
              <a:gd name="connsiteY103" fmla="*/ 2139232 h 2344739"/>
              <a:gd name="connsiteX104" fmla="*/ 7528691 w 12193149"/>
              <a:gd name="connsiteY104" fmla="*/ 2145060 h 2344739"/>
              <a:gd name="connsiteX105" fmla="*/ 7520719 w 12193149"/>
              <a:gd name="connsiteY105" fmla="*/ 2147613 h 2344739"/>
              <a:gd name="connsiteX106" fmla="*/ 7508559 w 12193149"/>
              <a:gd name="connsiteY106" fmla="*/ 2148948 h 2344739"/>
              <a:gd name="connsiteX107" fmla="*/ 7508188 w 12193149"/>
              <a:gd name="connsiteY107" fmla="*/ 2148621 h 2344739"/>
              <a:gd name="connsiteX108" fmla="*/ 7496943 w 12193149"/>
              <a:gd name="connsiteY108" fmla="*/ 2150573 h 2344739"/>
              <a:gd name="connsiteX109" fmla="*/ 7406539 w 12193149"/>
              <a:gd name="connsiteY109" fmla="*/ 2142468 h 2344739"/>
              <a:gd name="connsiteX110" fmla="*/ 7219707 w 12193149"/>
              <a:gd name="connsiteY110" fmla="*/ 2156680 h 2344739"/>
              <a:gd name="connsiteX111" fmla="*/ 7202249 w 12193149"/>
              <a:gd name="connsiteY111" fmla="*/ 2161230 h 2344739"/>
              <a:gd name="connsiteX112" fmla="*/ 7198152 w 12193149"/>
              <a:gd name="connsiteY112" fmla="*/ 2166588 h 2344739"/>
              <a:gd name="connsiteX113" fmla="*/ 7171956 w 12193149"/>
              <a:gd name="connsiteY113" fmla="*/ 2171236 h 2344739"/>
              <a:gd name="connsiteX114" fmla="*/ 7098136 w 12193149"/>
              <a:gd name="connsiteY114" fmla="*/ 2183464 h 2344739"/>
              <a:gd name="connsiteX115" fmla="*/ 7019644 w 12193149"/>
              <a:gd name="connsiteY115" fmla="*/ 2183090 h 2344739"/>
              <a:gd name="connsiteX116" fmla="*/ 6905294 w 12193149"/>
              <a:gd name="connsiteY116" fmla="*/ 2212596 h 2344739"/>
              <a:gd name="connsiteX117" fmla="*/ 6709370 w 12193149"/>
              <a:gd name="connsiteY117" fmla="*/ 2240551 h 2344739"/>
              <a:gd name="connsiteX118" fmla="*/ 6550602 w 12193149"/>
              <a:gd name="connsiteY118" fmla="*/ 2269327 h 2344739"/>
              <a:gd name="connsiteX119" fmla="*/ 6318708 w 12193149"/>
              <a:gd name="connsiteY119" fmla="*/ 2316127 h 2344739"/>
              <a:gd name="connsiteX120" fmla="*/ 6169822 w 12193149"/>
              <a:gd name="connsiteY120" fmla="*/ 2318214 h 2344739"/>
              <a:gd name="connsiteX121" fmla="*/ 6074996 w 12193149"/>
              <a:gd name="connsiteY121" fmla="*/ 2338676 h 2344739"/>
              <a:gd name="connsiteX122" fmla="*/ 6069677 w 12193149"/>
              <a:gd name="connsiteY122" fmla="*/ 2337139 h 2344739"/>
              <a:gd name="connsiteX123" fmla="*/ 6049786 w 12193149"/>
              <a:gd name="connsiteY123" fmla="*/ 2337822 h 2344739"/>
              <a:gd name="connsiteX124" fmla="*/ 6042433 w 12193149"/>
              <a:gd name="connsiteY124" fmla="*/ 2329473 h 2344739"/>
              <a:gd name="connsiteX125" fmla="*/ 6011238 w 12193149"/>
              <a:gd name="connsiteY125" fmla="*/ 2324380 h 2344739"/>
              <a:gd name="connsiteX126" fmla="*/ 5958523 w 12193149"/>
              <a:gd name="connsiteY126" fmla="*/ 2328024 h 2344739"/>
              <a:gd name="connsiteX127" fmla="*/ 5760067 w 12193149"/>
              <a:gd name="connsiteY127" fmla="*/ 2343716 h 2344739"/>
              <a:gd name="connsiteX128" fmla="*/ 5628108 w 12193149"/>
              <a:gd name="connsiteY128" fmla="*/ 2344739 h 2344739"/>
              <a:gd name="connsiteX129" fmla="*/ 5472054 w 12193149"/>
              <a:gd name="connsiteY129" fmla="*/ 2330719 h 2344739"/>
              <a:gd name="connsiteX130" fmla="*/ 5433909 w 12193149"/>
              <a:gd name="connsiteY130" fmla="*/ 2319466 h 2344739"/>
              <a:gd name="connsiteX131" fmla="*/ 5382817 w 12193149"/>
              <a:gd name="connsiteY131" fmla="*/ 2301764 h 2344739"/>
              <a:gd name="connsiteX132" fmla="*/ 5262912 w 12193149"/>
              <a:gd name="connsiteY132" fmla="*/ 2281347 h 2344739"/>
              <a:gd name="connsiteX133" fmla="*/ 5224109 w 12193149"/>
              <a:gd name="connsiteY133" fmla="*/ 2270223 h 2344739"/>
              <a:gd name="connsiteX134" fmla="*/ 5175808 w 12193149"/>
              <a:gd name="connsiteY134" fmla="*/ 2267233 h 2344739"/>
              <a:gd name="connsiteX135" fmla="*/ 5157702 w 12193149"/>
              <a:gd name="connsiteY135" fmla="*/ 2260010 h 2344739"/>
              <a:gd name="connsiteX136" fmla="*/ 5143747 w 12193149"/>
              <a:gd name="connsiteY136" fmla="*/ 2256610 h 2344739"/>
              <a:gd name="connsiteX137" fmla="*/ 5140744 w 12193149"/>
              <a:gd name="connsiteY137" fmla="*/ 2254509 h 2344739"/>
              <a:gd name="connsiteX138" fmla="*/ 5122807 w 12193149"/>
              <a:gd name="connsiteY138" fmla="*/ 2243656 h 2344739"/>
              <a:gd name="connsiteX139" fmla="*/ 5066938 w 12193149"/>
              <a:gd name="connsiteY139" fmla="*/ 2250227 h 2344739"/>
              <a:gd name="connsiteX140" fmla="*/ 5012662 w 12193149"/>
              <a:gd name="connsiteY140" fmla="*/ 2233846 h 2344739"/>
              <a:gd name="connsiteX141" fmla="*/ 4841589 w 12193149"/>
              <a:gd name="connsiteY141" fmla="*/ 2209829 h 2344739"/>
              <a:gd name="connsiteX142" fmla="*/ 4763595 w 12193149"/>
              <a:gd name="connsiteY142" fmla="*/ 2182061 h 2344739"/>
              <a:gd name="connsiteX143" fmla="*/ 4724334 w 12193149"/>
              <a:gd name="connsiteY143" fmla="*/ 2173047 h 2344739"/>
              <a:gd name="connsiteX144" fmla="*/ 4722324 w 12193149"/>
              <a:gd name="connsiteY144" fmla="*/ 2172298 h 2344739"/>
              <a:gd name="connsiteX145" fmla="*/ 4723259 w 12193149"/>
              <a:gd name="connsiteY145" fmla="*/ 2172087 h 2344739"/>
              <a:gd name="connsiteX146" fmla="*/ 4718350 w 12193149"/>
              <a:gd name="connsiteY146" fmla="*/ 2170817 h 2344739"/>
              <a:gd name="connsiteX147" fmla="*/ 4722324 w 12193149"/>
              <a:gd name="connsiteY147" fmla="*/ 2172298 h 2344739"/>
              <a:gd name="connsiteX148" fmla="*/ 4716674 w 12193149"/>
              <a:gd name="connsiteY148" fmla="*/ 2173573 h 2344739"/>
              <a:gd name="connsiteX149" fmla="*/ 4516962 w 12193149"/>
              <a:gd name="connsiteY149" fmla="*/ 2163671 h 2344739"/>
              <a:gd name="connsiteX150" fmla="*/ 4429691 w 12193149"/>
              <a:gd name="connsiteY150" fmla="*/ 2153020 h 2344739"/>
              <a:gd name="connsiteX151" fmla="*/ 4364023 w 12193149"/>
              <a:gd name="connsiteY151" fmla="*/ 2151674 h 2344739"/>
              <a:gd name="connsiteX152" fmla="*/ 4318114 w 12193149"/>
              <a:gd name="connsiteY152" fmla="*/ 2158289 h 2344739"/>
              <a:gd name="connsiteX153" fmla="*/ 4316258 w 12193149"/>
              <a:gd name="connsiteY153" fmla="*/ 2156948 h 2344739"/>
              <a:gd name="connsiteX154" fmla="*/ 4296292 w 12193149"/>
              <a:gd name="connsiteY154" fmla="*/ 2155069 h 2344739"/>
              <a:gd name="connsiteX155" fmla="*/ 4291212 w 12193149"/>
              <a:gd name="connsiteY155" fmla="*/ 2157986 h 2344739"/>
              <a:gd name="connsiteX156" fmla="*/ 4277290 w 12193149"/>
              <a:gd name="connsiteY156" fmla="*/ 2157740 h 2344739"/>
              <a:gd name="connsiteX157" fmla="*/ 4249265 w 12193149"/>
              <a:gd name="connsiteY157" fmla="*/ 2160064 h 2344739"/>
              <a:gd name="connsiteX158" fmla="*/ 4203199 w 12193149"/>
              <a:gd name="connsiteY158" fmla="*/ 2157269 h 2344739"/>
              <a:gd name="connsiteX159" fmla="*/ 4202893 w 12193149"/>
              <a:gd name="connsiteY159" fmla="*/ 2156010 h 2344739"/>
              <a:gd name="connsiteX160" fmla="*/ 4192396 w 12193149"/>
              <a:gd name="connsiteY160" fmla="*/ 2150376 h 2344739"/>
              <a:gd name="connsiteX161" fmla="*/ 4143893 w 12193149"/>
              <a:gd name="connsiteY161" fmla="*/ 2134511 h 2344739"/>
              <a:gd name="connsiteX162" fmla="*/ 4084245 w 12193149"/>
              <a:gd name="connsiteY162" fmla="*/ 2107978 h 2344739"/>
              <a:gd name="connsiteX163" fmla="*/ 4075694 w 12193149"/>
              <a:gd name="connsiteY163" fmla="*/ 2107143 h 2344739"/>
              <a:gd name="connsiteX164" fmla="*/ 4075575 w 12193149"/>
              <a:gd name="connsiteY164" fmla="*/ 2106844 h 2344739"/>
              <a:gd name="connsiteX165" fmla="*/ 4066658 w 12193149"/>
              <a:gd name="connsiteY165" fmla="*/ 2105400 h 2344739"/>
              <a:gd name="connsiteX166" fmla="*/ 4060102 w 12193149"/>
              <a:gd name="connsiteY166" fmla="*/ 2105618 h 2344739"/>
              <a:gd name="connsiteX167" fmla="*/ 4043512 w 12193149"/>
              <a:gd name="connsiteY167" fmla="*/ 2103997 h 2344739"/>
              <a:gd name="connsiteX168" fmla="*/ 4038145 w 12193149"/>
              <a:gd name="connsiteY168" fmla="*/ 2101563 h 2344739"/>
              <a:gd name="connsiteX169" fmla="*/ 4036511 w 12193149"/>
              <a:gd name="connsiteY169" fmla="*/ 2097896 h 2344739"/>
              <a:gd name="connsiteX170" fmla="*/ 4034926 w 12193149"/>
              <a:gd name="connsiteY170" fmla="*/ 2098131 h 2344739"/>
              <a:gd name="connsiteX171" fmla="*/ 4005686 w 12193149"/>
              <a:gd name="connsiteY171" fmla="*/ 2085563 h 2344739"/>
              <a:gd name="connsiteX172" fmla="*/ 3937994 w 12193149"/>
              <a:gd name="connsiteY172" fmla="*/ 2068106 h 2344739"/>
              <a:gd name="connsiteX173" fmla="*/ 3898423 w 12193149"/>
              <a:gd name="connsiteY173" fmla="*/ 2062451 h 2344739"/>
              <a:gd name="connsiteX174" fmla="*/ 3790908 w 12193149"/>
              <a:gd name="connsiteY174" fmla="*/ 2042213 h 2344739"/>
              <a:gd name="connsiteX175" fmla="*/ 3683661 w 12193149"/>
              <a:gd name="connsiteY175" fmla="*/ 2018290 h 2344739"/>
              <a:gd name="connsiteX176" fmla="*/ 3611183 w 12193149"/>
              <a:gd name="connsiteY176" fmla="*/ 1986019 h 2344739"/>
              <a:gd name="connsiteX177" fmla="*/ 3605003 w 12193149"/>
              <a:gd name="connsiteY177" fmla="*/ 1987381 h 2344739"/>
              <a:gd name="connsiteX178" fmla="*/ 3595884 w 12193149"/>
              <a:gd name="connsiteY178" fmla="*/ 1987545 h 2344739"/>
              <a:gd name="connsiteX179" fmla="*/ 3595649 w 12193149"/>
              <a:gd name="connsiteY179" fmla="*/ 1987276 h 2344739"/>
              <a:gd name="connsiteX180" fmla="*/ 3587126 w 12193149"/>
              <a:gd name="connsiteY180" fmla="*/ 1987966 h 2344739"/>
              <a:gd name="connsiteX181" fmla="*/ 3537283 w 12193149"/>
              <a:gd name="connsiteY181" fmla="*/ 1978267 h 2344739"/>
              <a:gd name="connsiteX182" fmla="*/ 3474371 w 12193149"/>
              <a:gd name="connsiteY182" fmla="*/ 1974606 h 2344739"/>
              <a:gd name="connsiteX183" fmla="*/ 3401876 w 12193149"/>
              <a:gd name="connsiteY183" fmla="*/ 1962558 h 2344739"/>
              <a:gd name="connsiteX184" fmla="*/ 3365036 w 12193149"/>
              <a:gd name="connsiteY184" fmla="*/ 1979510 h 2344739"/>
              <a:gd name="connsiteX185" fmla="*/ 3345174 w 12193149"/>
              <a:gd name="connsiteY185" fmla="*/ 1981192 h 2344739"/>
              <a:gd name="connsiteX186" fmla="*/ 3342846 w 12193149"/>
              <a:gd name="connsiteY186" fmla="*/ 1980217 h 2344739"/>
              <a:gd name="connsiteX187" fmla="*/ 3263504 w 12193149"/>
              <a:gd name="connsiteY187" fmla="*/ 1986094 h 2344739"/>
              <a:gd name="connsiteX188" fmla="*/ 3143704 w 12193149"/>
              <a:gd name="connsiteY188" fmla="*/ 1993869 h 2344739"/>
              <a:gd name="connsiteX189" fmla="*/ 3031439 w 12193149"/>
              <a:gd name="connsiteY189" fmla="*/ 1996512 h 2344739"/>
              <a:gd name="connsiteX190" fmla="*/ 2782717 w 12193149"/>
              <a:gd name="connsiteY190" fmla="*/ 2018333 h 2344739"/>
              <a:gd name="connsiteX191" fmla="*/ 2647675 w 12193149"/>
              <a:gd name="connsiteY191" fmla="*/ 2028869 h 2344739"/>
              <a:gd name="connsiteX192" fmla="*/ 2569176 w 12193149"/>
              <a:gd name="connsiteY192" fmla="*/ 2002628 h 2344739"/>
              <a:gd name="connsiteX193" fmla="*/ 2444403 w 12193149"/>
              <a:gd name="connsiteY193" fmla="*/ 2016529 h 2344739"/>
              <a:gd name="connsiteX194" fmla="*/ 2316260 w 12193149"/>
              <a:gd name="connsiteY194" fmla="*/ 2024996 h 2344739"/>
              <a:gd name="connsiteX195" fmla="*/ 2209726 w 12193149"/>
              <a:gd name="connsiteY195" fmla="*/ 2019763 h 2344739"/>
              <a:gd name="connsiteX196" fmla="*/ 2095813 w 12193149"/>
              <a:gd name="connsiteY196" fmla="*/ 2003052 h 2344739"/>
              <a:gd name="connsiteX197" fmla="*/ 1998504 w 12193149"/>
              <a:gd name="connsiteY197" fmla="*/ 1995032 h 2344739"/>
              <a:gd name="connsiteX198" fmla="*/ 1929320 w 12193149"/>
              <a:gd name="connsiteY198" fmla="*/ 2016977 h 2344739"/>
              <a:gd name="connsiteX199" fmla="*/ 1922798 w 12193149"/>
              <a:gd name="connsiteY199" fmla="*/ 2012146 h 2344739"/>
              <a:gd name="connsiteX200" fmla="*/ 1874228 w 12193149"/>
              <a:gd name="connsiteY200" fmla="*/ 2013741 h 2344739"/>
              <a:gd name="connsiteX201" fmla="*/ 1787803 w 12193149"/>
              <a:gd name="connsiteY201" fmla="*/ 2041363 h 2344739"/>
              <a:gd name="connsiteX202" fmla="*/ 1739352 w 12193149"/>
              <a:gd name="connsiteY202" fmla="*/ 2036312 h 2344739"/>
              <a:gd name="connsiteX203" fmla="*/ 1676219 w 12193149"/>
              <a:gd name="connsiteY203" fmla="*/ 2019963 h 2344739"/>
              <a:gd name="connsiteX204" fmla="*/ 1609817 w 12193149"/>
              <a:gd name="connsiteY204" fmla="*/ 2013066 h 2344739"/>
              <a:gd name="connsiteX205" fmla="*/ 1497258 w 12193149"/>
              <a:gd name="connsiteY205" fmla="*/ 1987476 h 2344739"/>
              <a:gd name="connsiteX206" fmla="*/ 1151127 w 12193149"/>
              <a:gd name="connsiteY206" fmla="*/ 1938041 h 2344739"/>
              <a:gd name="connsiteX207" fmla="*/ 859417 w 12193149"/>
              <a:gd name="connsiteY207" fmla="*/ 1928608 h 2344739"/>
              <a:gd name="connsiteX208" fmla="*/ 838688 w 12193149"/>
              <a:gd name="connsiteY208" fmla="*/ 1929821 h 2344739"/>
              <a:gd name="connsiteX209" fmla="*/ 817957 w 12193149"/>
              <a:gd name="connsiteY209" fmla="*/ 1927857 h 2344739"/>
              <a:gd name="connsiteX210" fmla="*/ 812654 w 12193149"/>
              <a:gd name="connsiteY210" fmla="*/ 1930751 h 2344739"/>
              <a:gd name="connsiteX211" fmla="*/ 721195 w 12193149"/>
              <a:gd name="connsiteY211" fmla="*/ 1929661 h 2344739"/>
              <a:gd name="connsiteX212" fmla="*/ 720890 w 12193149"/>
              <a:gd name="connsiteY212" fmla="*/ 1928399 h 2344739"/>
              <a:gd name="connsiteX213" fmla="*/ 710023 w 12193149"/>
              <a:gd name="connsiteY213" fmla="*/ 1922722 h 2344739"/>
              <a:gd name="connsiteX214" fmla="*/ 597940 w 12193149"/>
              <a:gd name="connsiteY214" fmla="*/ 1879864 h 2344739"/>
              <a:gd name="connsiteX215" fmla="*/ 579683 w 12193149"/>
              <a:gd name="connsiteY215" fmla="*/ 1877212 h 2344739"/>
              <a:gd name="connsiteX216" fmla="*/ 572865 w 12193149"/>
              <a:gd name="connsiteY216" fmla="*/ 1877401 h 2344739"/>
              <a:gd name="connsiteX217" fmla="*/ 446247 w 12193149"/>
              <a:gd name="connsiteY217" fmla="*/ 1839371 h 2344739"/>
              <a:gd name="connsiteX218" fmla="*/ 405163 w 12193149"/>
              <a:gd name="connsiteY218" fmla="*/ 1833548 h 2344739"/>
              <a:gd name="connsiteX219" fmla="*/ 293583 w 12193149"/>
              <a:gd name="connsiteY219" fmla="*/ 1812852 h 2344739"/>
              <a:gd name="connsiteX220" fmla="*/ 119529 w 12193149"/>
              <a:gd name="connsiteY220" fmla="*/ 1761047 h 2344739"/>
              <a:gd name="connsiteX221" fmla="*/ 16674 w 12193149"/>
              <a:gd name="connsiteY221" fmla="*/ 1758191 h 2344739"/>
              <a:gd name="connsiteX222" fmla="*/ 1150 w 12193149"/>
              <a:gd name="connsiteY222" fmla="*/ 1752722 h 2344739"/>
              <a:gd name="connsiteX223" fmla="*/ 1148 w 12193149"/>
              <a:gd name="connsiteY223" fmla="*/ 222213 h 2344739"/>
              <a:gd name="connsiteX224" fmla="*/ 1148 w 12193149"/>
              <a:gd name="connsiteY224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21252 w 12193149"/>
              <a:gd name="connsiteY90" fmla="*/ 1974587 h 2344739"/>
              <a:gd name="connsiteX91" fmla="*/ 8315581 w 12193149"/>
              <a:gd name="connsiteY91" fmla="*/ 1974913 h 2344739"/>
              <a:gd name="connsiteX92" fmla="*/ 8296322 w 12193149"/>
              <a:gd name="connsiteY92" fmla="*/ 1988808 h 2344739"/>
              <a:gd name="connsiteX93" fmla="*/ 8285424 w 12193149"/>
              <a:gd name="connsiteY93" fmla="*/ 1994631 h 2344739"/>
              <a:gd name="connsiteX94" fmla="*/ 8284298 w 12193149"/>
              <a:gd name="connsiteY94" fmla="*/ 1999074 h 2344739"/>
              <a:gd name="connsiteX95" fmla="*/ 8267224 w 12193149"/>
              <a:gd name="connsiteY95" fmla="*/ 2006249 h 2344739"/>
              <a:gd name="connsiteX96" fmla="*/ 8264525 w 12193149"/>
              <a:gd name="connsiteY96" fmla="*/ 2006019 h 2344739"/>
              <a:gd name="connsiteX97" fmla="*/ 8253181 w 12193149"/>
              <a:gd name="connsiteY97" fmla="*/ 2015862 h 2344739"/>
              <a:gd name="connsiteX98" fmla="*/ 8246982 w 12193149"/>
              <a:gd name="connsiteY98" fmla="*/ 2028854 h 2344739"/>
              <a:gd name="connsiteX99" fmla="*/ 8091420 w 12193149"/>
              <a:gd name="connsiteY99" fmla="*/ 2075015 h 2344739"/>
              <a:gd name="connsiteX100" fmla="*/ 7906555 w 12193149"/>
              <a:gd name="connsiteY100" fmla="*/ 2116988 h 2344739"/>
              <a:gd name="connsiteX101" fmla="*/ 7719893 w 12193149"/>
              <a:gd name="connsiteY101" fmla="*/ 2142703 h 2344739"/>
              <a:gd name="connsiteX102" fmla="*/ 7615495 w 12193149"/>
              <a:gd name="connsiteY102" fmla="*/ 2139232 h 2344739"/>
              <a:gd name="connsiteX103" fmla="*/ 7528691 w 12193149"/>
              <a:gd name="connsiteY103" fmla="*/ 2145060 h 2344739"/>
              <a:gd name="connsiteX104" fmla="*/ 7520719 w 12193149"/>
              <a:gd name="connsiteY104" fmla="*/ 2147613 h 2344739"/>
              <a:gd name="connsiteX105" fmla="*/ 7508559 w 12193149"/>
              <a:gd name="connsiteY105" fmla="*/ 2148948 h 2344739"/>
              <a:gd name="connsiteX106" fmla="*/ 7508188 w 12193149"/>
              <a:gd name="connsiteY106" fmla="*/ 2148621 h 2344739"/>
              <a:gd name="connsiteX107" fmla="*/ 7496943 w 12193149"/>
              <a:gd name="connsiteY107" fmla="*/ 2150573 h 2344739"/>
              <a:gd name="connsiteX108" fmla="*/ 7406539 w 12193149"/>
              <a:gd name="connsiteY108" fmla="*/ 2142468 h 2344739"/>
              <a:gd name="connsiteX109" fmla="*/ 7219707 w 12193149"/>
              <a:gd name="connsiteY109" fmla="*/ 2156680 h 2344739"/>
              <a:gd name="connsiteX110" fmla="*/ 7202249 w 12193149"/>
              <a:gd name="connsiteY110" fmla="*/ 2161230 h 2344739"/>
              <a:gd name="connsiteX111" fmla="*/ 7198152 w 12193149"/>
              <a:gd name="connsiteY111" fmla="*/ 2166588 h 2344739"/>
              <a:gd name="connsiteX112" fmla="*/ 7171956 w 12193149"/>
              <a:gd name="connsiteY112" fmla="*/ 2171236 h 2344739"/>
              <a:gd name="connsiteX113" fmla="*/ 7098136 w 12193149"/>
              <a:gd name="connsiteY113" fmla="*/ 2183464 h 2344739"/>
              <a:gd name="connsiteX114" fmla="*/ 7019644 w 12193149"/>
              <a:gd name="connsiteY114" fmla="*/ 2183090 h 2344739"/>
              <a:gd name="connsiteX115" fmla="*/ 6905294 w 12193149"/>
              <a:gd name="connsiteY115" fmla="*/ 2212596 h 2344739"/>
              <a:gd name="connsiteX116" fmla="*/ 6709370 w 12193149"/>
              <a:gd name="connsiteY116" fmla="*/ 2240551 h 2344739"/>
              <a:gd name="connsiteX117" fmla="*/ 6550602 w 12193149"/>
              <a:gd name="connsiteY117" fmla="*/ 2269327 h 2344739"/>
              <a:gd name="connsiteX118" fmla="*/ 6318708 w 12193149"/>
              <a:gd name="connsiteY118" fmla="*/ 2316127 h 2344739"/>
              <a:gd name="connsiteX119" fmla="*/ 6169822 w 12193149"/>
              <a:gd name="connsiteY119" fmla="*/ 2318214 h 2344739"/>
              <a:gd name="connsiteX120" fmla="*/ 6074996 w 12193149"/>
              <a:gd name="connsiteY120" fmla="*/ 2338676 h 2344739"/>
              <a:gd name="connsiteX121" fmla="*/ 6069677 w 12193149"/>
              <a:gd name="connsiteY121" fmla="*/ 2337139 h 2344739"/>
              <a:gd name="connsiteX122" fmla="*/ 6049786 w 12193149"/>
              <a:gd name="connsiteY122" fmla="*/ 2337822 h 2344739"/>
              <a:gd name="connsiteX123" fmla="*/ 6042433 w 12193149"/>
              <a:gd name="connsiteY123" fmla="*/ 2329473 h 2344739"/>
              <a:gd name="connsiteX124" fmla="*/ 6011238 w 12193149"/>
              <a:gd name="connsiteY124" fmla="*/ 2324380 h 2344739"/>
              <a:gd name="connsiteX125" fmla="*/ 5958523 w 12193149"/>
              <a:gd name="connsiteY125" fmla="*/ 2328024 h 2344739"/>
              <a:gd name="connsiteX126" fmla="*/ 5760067 w 12193149"/>
              <a:gd name="connsiteY126" fmla="*/ 2343716 h 2344739"/>
              <a:gd name="connsiteX127" fmla="*/ 5628108 w 12193149"/>
              <a:gd name="connsiteY127" fmla="*/ 2344739 h 2344739"/>
              <a:gd name="connsiteX128" fmla="*/ 5472054 w 12193149"/>
              <a:gd name="connsiteY128" fmla="*/ 2330719 h 2344739"/>
              <a:gd name="connsiteX129" fmla="*/ 5433909 w 12193149"/>
              <a:gd name="connsiteY129" fmla="*/ 2319466 h 2344739"/>
              <a:gd name="connsiteX130" fmla="*/ 5382817 w 12193149"/>
              <a:gd name="connsiteY130" fmla="*/ 2301764 h 2344739"/>
              <a:gd name="connsiteX131" fmla="*/ 5262912 w 12193149"/>
              <a:gd name="connsiteY131" fmla="*/ 2281347 h 2344739"/>
              <a:gd name="connsiteX132" fmla="*/ 5224109 w 12193149"/>
              <a:gd name="connsiteY132" fmla="*/ 2270223 h 2344739"/>
              <a:gd name="connsiteX133" fmla="*/ 5175808 w 12193149"/>
              <a:gd name="connsiteY133" fmla="*/ 2267233 h 2344739"/>
              <a:gd name="connsiteX134" fmla="*/ 5157702 w 12193149"/>
              <a:gd name="connsiteY134" fmla="*/ 2260010 h 2344739"/>
              <a:gd name="connsiteX135" fmla="*/ 5143747 w 12193149"/>
              <a:gd name="connsiteY135" fmla="*/ 2256610 h 2344739"/>
              <a:gd name="connsiteX136" fmla="*/ 5140744 w 12193149"/>
              <a:gd name="connsiteY136" fmla="*/ 2254509 h 2344739"/>
              <a:gd name="connsiteX137" fmla="*/ 5122807 w 12193149"/>
              <a:gd name="connsiteY137" fmla="*/ 2243656 h 2344739"/>
              <a:gd name="connsiteX138" fmla="*/ 5066938 w 12193149"/>
              <a:gd name="connsiteY138" fmla="*/ 2250227 h 2344739"/>
              <a:gd name="connsiteX139" fmla="*/ 5012662 w 12193149"/>
              <a:gd name="connsiteY139" fmla="*/ 2233846 h 2344739"/>
              <a:gd name="connsiteX140" fmla="*/ 4841589 w 12193149"/>
              <a:gd name="connsiteY140" fmla="*/ 2209829 h 2344739"/>
              <a:gd name="connsiteX141" fmla="*/ 4763595 w 12193149"/>
              <a:gd name="connsiteY141" fmla="*/ 2182061 h 2344739"/>
              <a:gd name="connsiteX142" fmla="*/ 4724334 w 12193149"/>
              <a:gd name="connsiteY142" fmla="*/ 2173047 h 2344739"/>
              <a:gd name="connsiteX143" fmla="*/ 4722324 w 12193149"/>
              <a:gd name="connsiteY143" fmla="*/ 2172298 h 2344739"/>
              <a:gd name="connsiteX144" fmla="*/ 4723259 w 12193149"/>
              <a:gd name="connsiteY144" fmla="*/ 2172087 h 2344739"/>
              <a:gd name="connsiteX145" fmla="*/ 4718350 w 12193149"/>
              <a:gd name="connsiteY145" fmla="*/ 2170817 h 2344739"/>
              <a:gd name="connsiteX146" fmla="*/ 4722324 w 12193149"/>
              <a:gd name="connsiteY146" fmla="*/ 2172298 h 2344739"/>
              <a:gd name="connsiteX147" fmla="*/ 4716674 w 12193149"/>
              <a:gd name="connsiteY147" fmla="*/ 2173573 h 2344739"/>
              <a:gd name="connsiteX148" fmla="*/ 4516962 w 12193149"/>
              <a:gd name="connsiteY148" fmla="*/ 2163671 h 2344739"/>
              <a:gd name="connsiteX149" fmla="*/ 4429691 w 12193149"/>
              <a:gd name="connsiteY149" fmla="*/ 2153020 h 2344739"/>
              <a:gd name="connsiteX150" fmla="*/ 4364023 w 12193149"/>
              <a:gd name="connsiteY150" fmla="*/ 2151674 h 2344739"/>
              <a:gd name="connsiteX151" fmla="*/ 4318114 w 12193149"/>
              <a:gd name="connsiteY151" fmla="*/ 2158289 h 2344739"/>
              <a:gd name="connsiteX152" fmla="*/ 4316258 w 12193149"/>
              <a:gd name="connsiteY152" fmla="*/ 2156948 h 2344739"/>
              <a:gd name="connsiteX153" fmla="*/ 4296292 w 12193149"/>
              <a:gd name="connsiteY153" fmla="*/ 2155069 h 2344739"/>
              <a:gd name="connsiteX154" fmla="*/ 4291212 w 12193149"/>
              <a:gd name="connsiteY154" fmla="*/ 2157986 h 2344739"/>
              <a:gd name="connsiteX155" fmla="*/ 4277290 w 12193149"/>
              <a:gd name="connsiteY155" fmla="*/ 2157740 h 2344739"/>
              <a:gd name="connsiteX156" fmla="*/ 4249265 w 12193149"/>
              <a:gd name="connsiteY156" fmla="*/ 2160064 h 2344739"/>
              <a:gd name="connsiteX157" fmla="*/ 4203199 w 12193149"/>
              <a:gd name="connsiteY157" fmla="*/ 2157269 h 2344739"/>
              <a:gd name="connsiteX158" fmla="*/ 4202893 w 12193149"/>
              <a:gd name="connsiteY158" fmla="*/ 2156010 h 2344739"/>
              <a:gd name="connsiteX159" fmla="*/ 4192396 w 12193149"/>
              <a:gd name="connsiteY159" fmla="*/ 2150376 h 2344739"/>
              <a:gd name="connsiteX160" fmla="*/ 4143893 w 12193149"/>
              <a:gd name="connsiteY160" fmla="*/ 2134511 h 2344739"/>
              <a:gd name="connsiteX161" fmla="*/ 4084245 w 12193149"/>
              <a:gd name="connsiteY161" fmla="*/ 2107978 h 2344739"/>
              <a:gd name="connsiteX162" fmla="*/ 4075694 w 12193149"/>
              <a:gd name="connsiteY162" fmla="*/ 2107143 h 2344739"/>
              <a:gd name="connsiteX163" fmla="*/ 4075575 w 12193149"/>
              <a:gd name="connsiteY163" fmla="*/ 2106844 h 2344739"/>
              <a:gd name="connsiteX164" fmla="*/ 4066658 w 12193149"/>
              <a:gd name="connsiteY164" fmla="*/ 2105400 h 2344739"/>
              <a:gd name="connsiteX165" fmla="*/ 4060102 w 12193149"/>
              <a:gd name="connsiteY165" fmla="*/ 2105618 h 2344739"/>
              <a:gd name="connsiteX166" fmla="*/ 4043512 w 12193149"/>
              <a:gd name="connsiteY166" fmla="*/ 2103997 h 2344739"/>
              <a:gd name="connsiteX167" fmla="*/ 4038145 w 12193149"/>
              <a:gd name="connsiteY167" fmla="*/ 2101563 h 2344739"/>
              <a:gd name="connsiteX168" fmla="*/ 4036511 w 12193149"/>
              <a:gd name="connsiteY168" fmla="*/ 2097896 h 2344739"/>
              <a:gd name="connsiteX169" fmla="*/ 4034926 w 12193149"/>
              <a:gd name="connsiteY169" fmla="*/ 2098131 h 2344739"/>
              <a:gd name="connsiteX170" fmla="*/ 4005686 w 12193149"/>
              <a:gd name="connsiteY170" fmla="*/ 2085563 h 2344739"/>
              <a:gd name="connsiteX171" fmla="*/ 3937994 w 12193149"/>
              <a:gd name="connsiteY171" fmla="*/ 2068106 h 2344739"/>
              <a:gd name="connsiteX172" fmla="*/ 3898423 w 12193149"/>
              <a:gd name="connsiteY172" fmla="*/ 2062451 h 2344739"/>
              <a:gd name="connsiteX173" fmla="*/ 3790908 w 12193149"/>
              <a:gd name="connsiteY173" fmla="*/ 2042213 h 2344739"/>
              <a:gd name="connsiteX174" fmla="*/ 3683661 w 12193149"/>
              <a:gd name="connsiteY174" fmla="*/ 2018290 h 2344739"/>
              <a:gd name="connsiteX175" fmla="*/ 3611183 w 12193149"/>
              <a:gd name="connsiteY175" fmla="*/ 1986019 h 2344739"/>
              <a:gd name="connsiteX176" fmla="*/ 3605003 w 12193149"/>
              <a:gd name="connsiteY176" fmla="*/ 1987381 h 2344739"/>
              <a:gd name="connsiteX177" fmla="*/ 3595884 w 12193149"/>
              <a:gd name="connsiteY177" fmla="*/ 1987545 h 2344739"/>
              <a:gd name="connsiteX178" fmla="*/ 3595649 w 12193149"/>
              <a:gd name="connsiteY178" fmla="*/ 1987276 h 2344739"/>
              <a:gd name="connsiteX179" fmla="*/ 3587126 w 12193149"/>
              <a:gd name="connsiteY179" fmla="*/ 1987966 h 2344739"/>
              <a:gd name="connsiteX180" fmla="*/ 3537283 w 12193149"/>
              <a:gd name="connsiteY180" fmla="*/ 1978267 h 2344739"/>
              <a:gd name="connsiteX181" fmla="*/ 3474371 w 12193149"/>
              <a:gd name="connsiteY181" fmla="*/ 1974606 h 2344739"/>
              <a:gd name="connsiteX182" fmla="*/ 3401876 w 12193149"/>
              <a:gd name="connsiteY182" fmla="*/ 1962558 h 2344739"/>
              <a:gd name="connsiteX183" fmla="*/ 3365036 w 12193149"/>
              <a:gd name="connsiteY183" fmla="*/ 1979510 h 2344739"/>
              <a:gd name="connsiteX184" fmla="*/ 3345174 w 12193149"/>
              <a:gd name="connsiteY184" fmla="*/ 1981192 h 2344739"/>
              <a:gd name="connsiteX185" fmla="*/ 3342846 w 12193149"/>
              <a:gd name="connsiteY185" fmla="*/ 1980217 h 2344739"/>
              <a:gd name="connsiteX186" fmla="*/ 3263504 w 12193149"/>
              <a:gd name="connsiteY186" fmla="*/ 1986094 h 2344739"/>
              <a:gd name="connsiteX187" fmla="*/ 3143704 w 12193149"/>
              <a:gd name="connsiteY187" fmla="*/ 1993869 h 2344739"/>
              <a:gd name="connsiteX188" fmla="*/ 3031439 w 12193149"/>
              <a:gd name="connsiteY188" fmla="*/ 1996512 h 2344739"/>
              <a:gd name="connsiteX189" fmla="*/ 2782717 w 12193149"/>
              <a:gd name="connsiteY189" fmla="*/ 2018333 h 2344739"/>
              <a:gd name="connsiteX190" fmla="*/ 2647675 w 12193149"/>
              <a:gd name="connsiteY190" fmla="*/ 2028869 h 2344739"/>
              <a:gd name="connsiteX191" fmla="*/ 2569176 w 12193149"/>
              <a:gd name="connsiteY191" fmla="*/ 2002628 h 2344739"/>
              <a:gd name="connsiteX192" fmla="*/ 2444403 w 12193149"/>
              <a:gd name="connsiteY192" fmla="*/ 2016529 h 2344739"/>
              <a:gd name="connsiteX193" fmla="*/ 2316260 w 12193149"/>
              <a:gd name="connsiteY193" fmla="*/ 2024996 h 2344739"/>
              <a:gd name="connsiteX194" fmla="*/ 2209726 w 12193149"/>
              <a:gd name="connsiteY194" fmla="*/ 2019763 h 2344739"/>
              <a:gd name="connsiteX195" fmla="*/ 2095813 w 12193149"/>
              <a:gd name="connsiteY195" fmla="*/ 2003052 h 2344739"/>
              <a:gd name="connsiteX196" fmla="*/ 1998504 w 12193149"/>
              <a:gd name="connsiteY196" fmla="*/ 1995032 h 2344739"/>
              <a:gd name="connsiteX197" fmla="*/ 1929320 w 12193149"/>
              <a:gd name="connsiteY197" fmla="*/ 2016977 h 2344739"/>
              <a:gd name="connsiteX198" fmla="*/ 1922798 w 12193149"/>
              <a:gd name="connsiteY198" fmla="*/ 2012146 h 2344739"/>
              <a:gd name="connsiteX199" fmla="*/ 1874228 w 12193149"/>
              <a:gd name="connsiteY199" fmla="*/ 2013741 h 2344739"/>
              <a:gd name="connsiteX200" fmla="*/ 1787803 w 12193149"/>
              <a:gd name="connsiteY200" fmla="*/ 2041363 h 2344739"/>
              <a:gd name="connsiteX201" fmla="*/ 1739352 w 12193149"/>
              <a:gd name="connsiteY201" fmla="*/ 2036312 h 2344739"/>
              <a:gd name="connsiteX202" fmla="*/ 1676219 w 12193149"/>
              <a:gd name="connsiteY202" fmla="*/ 2019963 h 2344739"/>
              <a:gd name="connsiteX203" fmla="*/ 1609817 w 12193149"/>
              <a:gd name="connsiteY203" fmla="*/ 2013066 h 2344739"/>
              <a:gd name="connsiteX204" fmla="*/ 1497258 w 12193149"/>
              <a:gd name="connsiteY204" fmla="*/ 1987476 h 2344739"/>
              <a:gd name="connsiteX205" fmla="*/ 1151127 w 12193149"/>
              <a:gd name="connsiteY205" fmla="*/ 1938041 h 2344739"/>
              <a:gd name="connsiteX206" fmla="*/ 859417 w 12193149"/>
              <a:gd name="connsiteY206" fmla="*/ 1928608 h 2344739"/>
              <a:gd name="connsiteX207" fmla="*/ 838688 w 12193149"/>
              <a:gd name="connsiteY207" fmla="*/ 1929821 h 2344739"/>
              <a:gd name="connsiteX208" fmla="*/ 817957 w 12193149"/>
              <a:gd name="connsiteY208" fmla="*/ 1927857 h 2344739"/>
              <a:gd name="connsiteX209" fmla="*/ 812654 w 12193149"/>
              <a:gd name="connsiteY209" fmla="*/ 1930751 h 2344739"/>
              <a:gd name="connsiteX210" fmla="*/ 721195 w 12193149"/>
              <a:gd name="connsiteY210" fmla="*/ 1929661 h 2344739"/>
              <a:gd name="connsiteX211" fmla="*/ 720890 w 12193149"/>
              <a:gd name="connsiteY211" fmla="*/ 1928399 h 2344739"/>
              <a:gd name="connsiteX212" fmla="*/ 710023 w 12193149"/>
              <a:gd name="connsiteY212" fmla="*/ 1922722 h 2344739"/>
              <a:gd name="connsiteX213" fmla="*/ 597940 w 12193149"/>
              <a:gd name="connsiteY213" fmla="*/ 1879864 h 2344739"/>
              <a:gd name="connsiteX214" fmla="*/ 579683 w 12193149"/>
              <a:gd name="connsiteY214" fmla="*/ 1877212 h 2344739"/>
              <a:gd name="connsiteX215" fmla="*/ 572865 w 12193149"/>
              <a:gd name="connsiteY215" fmla="*/ 1877401 h 2344739"/>
              <a:gd name="connsiteX216" fmla="*/ 446247 w 12193149"/>
              <a:gd name="connsiteY216" fmla="*/ 1839371 h 2344739"/>
              <a:gd name="connsiteX217" fmla="*/ 405163 w 12193149"/>
              <a:gd name="connsiteY217" fmla="*/ 1833548 h 2344739"/>
              <a:gd name="connsiteX218" fmla="*/ 293583 w 12193149"/>
              <a:gd name="connsiteY218" fmla="*/ 1812852 h 2344739"/>
              <a:gd name="connsiteX219" fmla="*/ 119529 w 12193149"/>
              <a:gd name="connsiteY219" fmla="*/ 1761047 h 2344739"/>
              <a:gd name="connsiteX220" fmla="*/ 16674 w 12193149"/>
              <a:gd name="connsiteY220" fmla="*/ 1758191 h 2344739"/>
              <a:gd name="connsiteX221" fmla="*/ 1150 w 12193149"/>
              <a:gd name="connsiteY221" fmla="*/ 1752722 h 2344739"/>
              <a:gd name="connsiteX222" fmla="*/ 1148 w 12193149"/>
              <a:gd name="connsiteY222" fmla="*/ 222213 h 2344739"/>
              <a:gd name="connsiteX223" fmla="*/ 1148 w 12193149"/>
              <a:gd name="connsiteY223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14960 w 12193149"/>
              <a:gd name="connsiteY68" fmla="*/ 1919069 h 2344739"/>
              <a:gd name="connsiteX69" fmla="*/ 9054601 w 12193149"/>
              <a:gd name="connsiteY69" fmla="*/ 1910755 h 2344739"/>
              <a:gd name="connsiteX70" fmla="*/ 9006634 w 12193149"/>
              <a:gd name="connsiteY70" fmla="*/ 1914040 h 2344739"/>
              <a:gd name="connsiteX71" fmla="*/ 9006349 w 12193149"/>
              <a:gd name="connsiteY71" fmla="*/ 1913800 h 2344739"/>
              <a:gd name="connsiteX72" fmla="*/ 8997380 w 12193149"/>
              <a:gd name="connsiteY72" fmla="*/ 1915011 h 2344739"/>
              <a:gd name="connsiteX73" fmla="*/ 8991542 w 12193149"/>
              <a:gd name="connsiteY73" fmla="*/ 1917072 h 2344739"/>
              <a:gd name="connsiteX74" fmla="*/ 8975485 w 12193149"/>
              <a:gd name="connsiteY74" fmla="*/ 1920298 h 2344739"/>
              <a:gd name="connsiteX75" fmla="*/ 8969159 w 12193149"/>
              <a:gd name="connsiteY75" fmla="*/ 1919598 h 2344739"/>
              <a:gd name="connsiteX76" fmla="*/ 8964196 w 12193149"/>
              <a:gd name="connsiteY76" fmla="*/ 1917373 h 2344739"/>
              <a:gd name="connsiteX77" fmla="*/ 8930136 w 12193149"/>
              <a:gd name="connsiteY77" fmla="*/ 1914185 h 2344739"/>
              <a:gd name="connsiteX78" fmla="*/ 8753592 w 12193149"/>
              <a:gd name="connsiteY78" fmla="*/ 1933417 h 2344739"/>
              <a:gd name="connsiteX79" fmla="*/ 8708995 w 12193149"/>
              <a:gd name="connsiteY79" fmla="*/ 1935518 h 2344739"/>
              <a:gd name="connsiteX80" fmla="*/ 8597219 w 12193149"/>
              <a:gd name="connsiteY80" fmla="*/ 1944090 h 2344739"/>
              <a:gd name="connsiteX81" fmla="*/ 8526378 w 12193149"/>
              <a:gd name="connsiteY81" fmla="*/ 1929248 h 2344739"/>
              <a:gd name="connsiteX82" fmla="*/ 8512131 w 12193149"/>
              <a:gd name="connsiteY82" fmla="*/ 1935163 h 2344739"/>
              <a:gd name="connsiteX83" fmla="*/ 8507315 w 12193149"/>
              <a:gd name="connsiteY83" fmla="*/ 1938164 h 2344739"/>
              <a:gd name="connsiteX84" fmla="*/ 8499116 w 12193149"/>
              <a:gd name="connsiteY84" fmla="*/ 1940902 h 2344739"/>
              <a:gd name="connsiteX85" fmla="*/ 8498742 w 12193149"/>
              <a:gd name="connsiteY85" fmla="*/ 1940723 h 2344739"/>
              <a:gd name="connsiteX86" fmla="*/ 8491397 w 12193149"/>
              <a:gd name="connsiteY86" fmla="*/ 1943773 h 2344739"/>
              <a:gd name="connsiteX87" fmla="*/ 8368330 w 12193149"/>
              <a:gd name="connsiteY87" fmla="*/ 1957815 h 2344739"/>
              <a:gd name="connsiteX88" fmla="*/ 8354947 w 12193149"/>
              <a:gd name="connsiteY88" fmla="*/ 1958009 h 2344739"/>
              <a:gd name="connsiteX89" fmla="*/ 8321252 w 12193149"/>
              <a:gd name="connsiteY89" fmla="*/ 1974587 h 2344739"/>
              <a:gd name="connsiteX90" fmla="*/ 8315581 w 12193149"/>
              <a:gd name="connsiteY90" fmla="*/ 1974913 h 2344739"/>
              <a:gd name="connsiteX91" fmla="*/ 8296322 w 12193149"/>
              <a:gd name="connsiteY91" fmla="*/ 1988808 h 2344739"/>
              <a:gd name="connsiteX92" fmla="*/ 8285424 w 12193149"/>
              <a:gd name="connsiteY92" fmla="*/ 1994631 h 2344739"/>
              <a:gd name="connsiteX93" fmla="*/ 8284298 w 12193149"/>
              <a:gd name="connsiteY93" fmla="*/ 1999074 h 2344739"/>
              <a:gd name="connsiteX94" fmla="*/ 8267224 w 12193149"/>
              <a:gd name="connsiteY94" fmla="*/ 2006249 h 2344739"/>
              <a:gd name="connsiteX95" fmla="*/ 8264525 w 12193149"/>
              <a:gd name="connsiteY95" fmla="*/ 2006019 h 2344739"/>
              <a:gd name="connsiteX96" fmla="*/ 8253181 w 12193149"/>
              <a:gd name="connsiteY96" fmla="*/ 2015862 h 2344739"/>
              <a:gd name="connsiteX97" fmla="*/ 8246982 w 12193149"/>
              <a:gd name="connsiteY97" fmla="*/ 2028854 h 2344739"/>
              <a:gd name="connsiteX98" fmla="*/ 8091420 w 12193149"/>
              <a:gd name="connsiteY98" fmla="*/ 2075015 h 2344739"/>
              <a:gd name="connsiteX99" fmla="*/ 7906555 w 12193149"/>
              <a:gd name="connsiteY99" fmla="*/ 2116988 h 2344739"/>
              <a:gd name="connsiteX100" fmla="*/ 7719893 w 12193149"/>
              <a:gd name="connsiteY100" fmla="*/ 2142703 h 2344739"/>
              <a:gd name="connsiteX101" fmla="*/ 7615495 w 12193149"/>
              <a:gd name="connsiteY101" fmla="*/ 2139232 h 2344739"/>
              <a:gd name="connsiteX102" fmla="*/ 7528691 w 12193149"/>
              <a:gd name="connsiteY102" fmla="*/ 2145060 h 2344739"/>
              <a:gd name="connsiteX103" fmla="*/ 7520719 w 12193149"/>
              <a:gd name="connsiteY103" fmla="*/ 2147613 h 2344739"/>
              <a:gd name="connsiteX104" fmla="*/ 7508559 w 12193149"/>
              <a:gd name="connsiteY104" fmla="*/ 2148948 h 2344739"/>
              <a:gd name="connsiteX105" fmla="*/ 7508188 w 12193149"/>
              <a:gd name="connsiteY105" fmla="*/ 2148621 h 2344739"/>
              <a:gd name="connsiteX106" fmla="*/ 7496943 w 12193149"/>
              <a:gd name="connsiteY106" fmla="*/ 2150573 h 2344739"/>
              <a:gd name="connsiteX107" fmla="*/ 7406539 w 12193149"/>
              <a:gd name="connsiteY107" fmla="*/ 2142468 h 2344739"/>
              <a:gd name="connsiteX108" fmla="*/ 7219707 w 12193149"/>
              <a:gd name="connsiteY108" fmla="*/ 2156680 h 2344739"/>
              <a:gd name="connsiteX109" fmla="*/ 7202249 w 12193149"/>
              <a:gd name="connsiteY109" fmla="*/ 2161230 h 2344739"/>
              <a:gd name="connsiteX110" fmla="*/ 7198152 w 12193149"/>
              <a:gd name="connsiteY110" fmla="*/ 2166588 h 2344739"/>
              <a:gd name="connsiteX111" fmla="*/ 7171956 w 12193149"/>
              <a:gd name="connsiteY111" fmla="*/ 2171236 h 2344739"/>
              <a:gd name="connsiteX112" fmla="*/ 7098136 w 12193149"/>
              <a:gd name="connsiteY112" fmla="*/ 2183464 h 2344739"/>
              <a:gd name="connsiteX113" fmla="*/ 7019644 w 12193149"/>
              <a:gd name="connsiteY113" fmla="*/ 2183090 h 2344739"/>
              <a:gd name="connsiteX114" fmla="*/ 6905294 w 12193149"/>
              <a:gd name="connsiteY114" fmla="*/ 2212596 h 2344739"/>
              <a:gd name="connsiteX115" fmla="*/ 6709370 w 12193149"/>
              <a:gd name="connsiteY115" fmla="*/ 2240551 h 2344739"/>
              <a:gd name="connsiteX116" fmla="*/ 6550602 w 12193149"/>
              <a:gd name="connsiteY116" fmla="*/ 2269327 h 2344739"/>
              <a:gd name="connsiteX117" fmla="*/ 6318708 w 12193149"/>
              <a:gd name="connsiteY117" fmla="*/ 2316127 h 2344739"/>
              <a:gd name="connsiteX118" fmla="*/ 6169822 w 12193149"/>
              <a:gd name="connsiteY118" fmla="*/ 2318214 h 2344739"/>
              <a:gd name="connsiteX119" fmla="*/ 6074996 w 12193149"/>
              <a:gd name="connsiteY119" fmla="*/ 2338676 h 2344739"/>
              <a:gd name="connsiteX120" fmla="*/ 6069677 w 12193149"/>
              <a:gd name="connsiteY120" fmla="*/ 2337139 h 2344739"/>
              <a:gd name="connsiteX121" fmla="*/ 6049786 w 12193149"/>
              <a:gd name="connsiteY121" fmla="*/ 2337822 h 2344739"/>
              <a:gd name="connsiteX122" fmla="*/ 6042433 w 12193149"/>
              <a:gd name="connsiteY122" fmla="*/ 2329473 h 2344739"/>
              <a:gd name="connsiteX123" fmla="*/ 6011238 w 12193149"/>
              <a:gd name="connsiteY123" fmla="*/ 2324380 h 2344739"/>
              <a:gd name="connsiteX124" fmla="*/ 5958523 w 12193149"/>
              <a:gd name="connsiteY124" fmla="*/ 2328024 h 2344739"/>
              <a:gd name="connsiteX125" fmla="*/ 5760067 w 12193149"/>
              <a:gd name="connsiteY125" fmla="*/ 2343716 h 2344739"/>
              <a:gd name="connsiteX126" fmla="*/ 5628108 w 12193149"/>
              <a:gd name="connsiteY126" fmla="*/ 2344739 h 2344739"/>
              <a:gd name="connsiteX127" fmla="*/ 5472054 w 12193149"/>
              <a:gd name="connsiteY127" fmla="*/ 2330719 h 2344739"/>
              <a:gd name="connsiteX128" fmla="*/ 5433909 w 12193149"/>
              <a:gd name="connsiteY128" fmla="*/ 2319466 h 2344739"/>
              <a:gd name="connsiteX129" fmla="*/ 5382817 w 12193149"/>
              <a:gd name="connsiteY129" fmla="*/ 2301764 h 2344739"/>
              <a:gd name="connsiteX130" fmla="*/ 5262912 w 12193149"/>
              <a:gd name="connsiteY130" fmla="*/ 2281347 h 2344739"/>
              <a:gd name="connsiteX131" fmla="*/ 5224109 w 12193149"/>
              <a:gd name="connsiteY131" fmla="*/ 2270223 h 2344739"/>
              <a:gd name="connsiteX132" fmla="*/ 5175808 w 12193149"/>
              <a:gd name="connsiteY132" fmla="*/ 2267233 h 2344739"/>
              <a:gd name="connsiteX133" fmla="*/ 5157702 w 12193149"/>
              <a:gd name="connsiteY133" fmla="*/ 2260010 h 2344739"/>
              <a:gd name="connsiteX134" fmla="*/ 5143747 w 12193149"/>
              <a:gd name="connsiteY134" fmla="*/ 2256610 h 2344739"/>
              <a:gd name="connsiteX135" fmla="*/ 5140744 w 12193149"/>
              <a:gd name="connsiteY135" fmla="*/ 2254509 h 2344739"/>
              <a:gd name="connsiteX136" fmla="*/ 5122807 w 12193149"/>
              <a:gd name="connsiteY136" fmla="*/ 2243656 h 2344739"/>
              <a:gd name="connsiteX137" fmla="*/ 5066938 w 12193149"/>
              <a:gd name="connsiteY137" fmla="*/ 2250227 h 2344739"/>
              <a:gd name="connsiteX138" fmla="*/ 5012662 w 12193149"/>
              <a:gd name="connsiteY138" fmla="*/ 2233846 h 2344739"/>
              <a:gd name="connsiteX139" fmla="*/ 4841589 w 12193149"/>
              <a:gd name="connsiteY139" fmla="*/ 2209829 h 2344739"/>
              <a:gd name="connsiteX140" fmla="*/ 4763595 w 12193149"/>
              <a:gd name="connsiteY140" fmla="*/ 2182061 h 2344739"/>
              <a:gd name="connsiteX141" fmla="*/ 4724334 w 12193149"/>
              <a:gd name="connsiteY141" fmla="*/ 2173047 h 2344739"/>
              <a:gd name="connsiteX142" fmla="*/ 4722324 w 12193149"/>
              <a:gd name="connsiteY142" fmla="*/ 2172298 h 2344739"/>
              <a:gd name="connsiteX143" fmla="*/ 4723259 w 12193149"/>
              <a:gd name="connsiteY143" fmla="*/ 2172087 h 2344739"/>
              <a:gd name="connsiteX144" fmla="*/ 4718350 w 12193149"/>
              <a:gd name="connsiteY144" fmla="*/ 2170817 h 2344739"/>
              <a:gd name="connsiteX145" fmla="*/ 4722324 w 12193149"/>
              <a:gd name="connsiteY145" fmla="*/ 2172298 h 2344739"/>
              <a:gd name="connsiteX146" fmla="*/ 4716674 w 12193149"/>
              <a:gd name="connsiteY146" fmla="*/ 2173573 h 2344739"/>
              <a:gd name="connsiteX147" fmla="*/ 4516962 w 12193149"/>
              <a:gd name="connsiteY147" fmla="*/ 2163671 h 2344739"/>
              <a:gd name="connsiteX148" fmla="*/ 4429691 w 12193149"/>
              <a:gd name="connsiteY148" fmla="*/ 2153020 h 2344739"/>
              <a:gd name="connsiteX149" fmla="*/ 4364023 w 12193149"/>
              <a:gd name="connsiteY149" fmla="*/ 2151674 h 2344739"/>
              <a:gd name="connsiteX150" fmla="*/ 4318114 w 12193149"/>
              <a:gd name="connsiteY150" fmla="*/ 2158289 h 2344739"/>
              <a:gd name="connsiteX151" fmla="*/ 4316258 w 12193149"/>
              <a:gd name="connsiteY151" fmla="*/ 2156948 h 2344739"/>
              <a:gd name="connsiteX152" fmla="*/ 4296292 w 12193149"/>
              <a:gd name="connsiteY152" fmla="*/ 2155069 h 2344739"/>
              <a:gd name="connsiteX153" fmla="*/ 4291212 w 12193149"/>
              <a:gd name="connsiteY153" fmla="*/ 2157986 h 2344739"/>
              <a:gd name="connsiteX154" fmla="*/ 4277290 w 12193149"/>
              <a:gd name="connsiteY154" fmla="*/ 2157740 h 2344739"/>
              <a:gd name="connsiteX155" fmla="*/ 4249265 w 12193149"/>
              <a:gd name="connsiteY155" fmla="*/ 2160064 h 2344739"/>
              <a:gd name="connsiteX156" fmla="*/ 4203199 w 12193149"/>
              <a:gd name="connsiteY156" fmla="*/ 2157269 h 2344739"/>
              <a:gd name="connsiteX157" fmla="*/ 4202893 w 12193149"/>
              <a:gd name="connsiteY157" fmla="*/ 2156010 h 2344739"/>
              <a:gd name="connsiteX158" fmla="*/ 4192396 w 12193149"/>
              <a:gd name="connsiteY158" fmla="*/ 2150376 h 2344739"/>
              <a:gd name="connsiteX159" fmla="*/ 4143893 w 12193149"/>
              <a:gd name="connsiteY159" fmla="*/ 2134511 h 2344739"/>
              <a:gd name="connsiteX160" fmla="*/ 4084245 w 12193149"/>
              <a:gd name="connsiteY160" fmla="*/ 2107978 h 2344739"/>
              <a:gd name="connsiteX161" fmla="*/ 4075694 w 12193149"/>
              <a:gd name="connsiteY161" fmla="*/ 2107143 h 2344739"/>
              <a:gd name="connsiteX162" fmla="*/ 4075575 w 12193149"/>
              <a:gd name="connsiteY162" fmla="*/ 2106844 h 2344739"/>
              <a:gd name="connsiteX163" fmla="*/ 4066658 w 12193149"/>
              <a:gd name="connsiteY163" fmla="*/ 2105400 h 2344739"/>
              <a:gd name="connsiteX164" fmla="*/ 4060102 w 12193149"/>
              <a:gd name="connsiteY164" fmla="*/ 2105618 h 2344739"/>
              <a:gd name="connsiteX165" fmla="*/ 4043512 w 12193149"/>
              <a:gd name="connsiteY165" fmla="*/ 2103997 h 2344739"/>
              <a:gd name="connsiteX166" fmla="*/ 4038145 w 12193149"/>
              <a:gd name="connsiteY166" fmla="*/ 2101563 h 2344739"/>
              <a:gd name="connsiteX167" fmla="*/ 4036511 w 12193149"/>
              <a:gd name="connsiteY167" fmla="*/ 2097896 h 2344739"/>
              <a:gd name="connsiteX168" fmla="*/ 4034926 w 12193149"/>
              <a:gd name="connsiteY168" fmla="*/ 2098131 h 2344739"/>
              <a:gd name="connsiteX169" fmla="*/ 4005686 w 12193149"/>
              <a:gd name="connsiteY169" fmla="*/ 2085563 h 2344739"/>
              <a:gd name="connsiteX170" fmla="*/ 3937994 w 12193149"/>
              <a:gd name="connsiteY170" fmla="*/ 2068106 h 2344739"/>
              <a:gd name="connsiteX171" fmla="*/ 3898423 w 12193149"/>
              <a:gd name="connsiteY171" fmla="*/ 2062451 h 2344739"/>
              <a:gd name="connsiteX172" fmla="*/ 3790908 w 12193149"/>
              <a:gd name="connsiteY172" fmla="*/ 2042213 h 2344739"/>
              <a:gd name="connsiteX173" fmla="*/ 3683661 w 12193149"/>
              <a:gd name="connsiteY173" fmla="*/ 2018290 h 2344739"/>
              <a:gd name="connsiteX174" fmla="*/ 3611183 w 12193149"/>
              <a:gd name="connsiteY174" fmla="*/ 1986019 h 2344739"/>
              <a:gd name="connsiteX175" fmla="*/ 3605003 w 12193149"/>
              <a:gd name="connsiteY175" fmla="*/ 1987381 h 2344739"/>
              <a:gd name="connsiteX176" fmla="*/ 3595884 w 12193149"/>
              <a:gd name="connsiteY176" fmla="*/ 1987545 h 2344739"/>
              <a:gd name="connsiteX177" fmla="*/ 3595649 w 12193149"/>
              <a:gd name="connsiteY177" fmla="*/ 1987276 h 2344739"/>
              <a:gd name="connsiteX178" fmla="*/ 3587126 w 12193149"/>
              <a:gd name="connsiteY178" fmla="*/ 1987966 h 2344739"/>
              <a:gd name="connsiteX179" fmla="*/ 3537283 w 12193149"/>
              <a:gd name="connsiteY179" fmla="*/ 1978267 h 2344739"/>
              <a:gd name="connsiteX180" fmla="*/ 3474371 w 12193149"/>
              <a:gd name="connsiteY180" fmla="*/ 1974606 h 2344739"/>
              <a:gd name="connsiteX181" fmla="*/ 3401876 w 12193149"/>
              <a:gd name="connsiteY181" fmla="*/ 1962558 h 2344739"/>
              <a:gd name="connsiteX182" fmla="*/ 3365036 w 12193149"/>
              <a:gd name="connsiteY182" fmla="*/ 1979510 h 2344739"/>
              <a:gd name="connsiteX183" fmla="*/ 3345174 w 12193149"/>
              <a:gd name="connsiteY183" fmla="*/ 1981192 h 2344739"/>
              <a:gd name="connsiteX184" fmla="*/ 3342846 w 12193149"/>
              <a:gd name="connsiteY184" fmla="*/ 1980217 h 2344739"/>
              <a:gd name="connsiteX185" fmla="*/ 3263504 w 12193149"/>
              <a:gd name="connsiteY185" fmla="*/ 1986094 h 2344739"/>
              <a:gd name="connsiteX186" fmla="*/ 3143704 w 12193149"/>
              <a:gd name="connsiteY186" fmla="*/ 1993869 h 2344739"/>
              <a:gd name="connsiteX187" fmla="*/ 3031439 w 12193149"/>
              <a:gd name="connsiteY187" fmla="*/ 1996512 h 2344739"/>
              <a:gd name="connsiteX188" fmla="*/ 2782717 w 12193149"/>
              <a:gd name="connsiteY188" fmla="*/ 2018333 h 2344739"/>
              <a:gd name="connsiteX189" fmla="*/ 2647675 w 12193149"/>
              <a:gd name="connsiteY189" fmla="*/ 2028869 h 2344739"/>
              <a:gd name="connsiteX190" fmla="*/ 2569176 w 12193149"/>
              <a:gd name="connsiteY190" fmla="*/ 2002628 h 2344739"/>
              <a:gd name="connsiteX191" fmla="*/ 2444403 w 12193149"/>
              <a:gd name="connsiteY191" fmla="*/ 2016529 h 2344739"/>
              <a:gd name="connsiteX192" fmla="*/ 2316260 w 12193149"/>
              <a:gd name="connsiteY192" fmla="*/ 2024996 h 2344739"/>
              <a:gd name="connsiteX193" fmla="*/ 2209726 w 12193149"/>
              <a:gd name="connsiteY193" fmla="*/ 2019763 h 2344739"/>
              <a:gd name="connsiteX194" fmla="*/ 2095813 w 12193149"/>
              <a:gd name="connsiteY194" fmla="*/ 2003052 h 2344739"/>
              <a:gd name="connsiteX195" fmla="*/ 1998504 w 12193149"/>
              <a:gd name="connsiteY195" fmla="*/ 1995032 h 2344739"/>
              <a:gd name="connsiteX196" fmla="*/ 1929320 w 12193149"/>
              <a:gd name="connsiteY196" fmla="*/ 2016977 h 2344739"/>
              <a:gd name="connsiteX197" fmla="*/ 1922798 w 12193149"/>
              <a:gd name="connsiteY197" fmla="*/ 2012146 h 2344739"/>
              <a:gd name="connsiteX198" fmla="*/ 1874228 w 12193149"/>
              <a:gd name="connsiteY198" fmla="*/ 2013741 h 2344739"/>
              <a:gd name="connsiteX199" fmla="*/ 1787803 w 12193149"/>
              <a:gd name="connsiteY199" fmla="*/ 2041363 h 2344739"/>
              <a:gd name="connsiteX200" fmla="*/ 1739352 w 12193149"/>
              <a:gd name="connsiteY200" fmla="*/ 2036312 h 2344739"/>
              <a:gd name="connsiteX201" fmla="*/ 1676219 w 12193149"/>
              <a:gd name="connsiteY201" fmla="*/ 2019963 h 2344739"/>
              <a:gd name="connsiteX202" fmla="*/ 1609817 w 12193149"/>
              <a:gd name="connsiteY202" fmla="*/ 2013066 h 2344739"/>
              <a:gd name="connsiteX203" fmla="*/ 1497258 w 12193149"/>
              <a:gd name="connsiteY203" fmla="*/ 1987476 h 2344739"/>
              <a:gd name="connsiteX204" fmla="*/ 1151127 w 12193149"/>
              <a:gd name="connsiteY204" fmla="*/ 1938041 h 2344739"/>
              <a:gd name="connsiteX205" fmla="*/ 859417 w 12193149"/>
              <a:gd name="connsiteY205" fmla="*/ 1928608 h 2344739"/>
              <a:gd name="connsiteX206" fmla="*/ 838688 w 12193149"/>
              <a:gd name="connsiteY206" fmla="*/ 1929821 h 2344739"/>
              <a:gd name="connsiteX207" fmla="*/ 817957 w 12193149"/>
              <a:gd name="connsiteY207" fmla="*/ 1927857 h 2344739"/>
              <a:gd name="connsiteX208" fmla="*/ 812654 w 12193149"/>
              <a:gd name="connsiteY208" fmla="*/ 1930751 h 2344739"/>
              <a:gd name="connsiteX209" fmla="*/ 721195 w 12193149"/>
              <a:gd name="connsiteY209" fmla="*/ 1929661 h 2344739"/>
              <a:gd name="connsiteX210" fmla="*/ 720890 w 12193149"/>
              <a:gd name="connsiteY210" fmla="*/ 1928399 h 2344739"/>
              <a:gd name="connsiteX211" fmla="*/ 710023 w 12193149"/>
              <a:gd name="connsiteY211" fmla="*/ 1922722 h 2344739"/>
              <a:gd name="connsiteX212" fmla="*/ 597940 w 12193149"/>
              <a:gd name="connsiteY212" fmla="*/ 1879864 h 2344739"/>
              <a:gd name="connsiteX213" fmla="*/ 579683 w 12193149"/>
              <a:gd name="connsiteY213" fmla="*/ 1877212 h 2344739"/>
              <a:gd name="connsiteX214" fmla="*/ 572865 w 12193149"/>
              <a:gd name="connsiteY214" fmla="*/ 1877401 h 2344739"/>
              <a:gd name="connsiteX215" fmla="*/ 446247 w 12193149"/>
              <a:gd name="connsiteY215" fmla="*/ 1839371 h 2344739"/>
              <a:gd name="connsiteX216" fmla="*/ 405163 w 12193149"/>
              <a:gd name="connsiteY216" fmla="*/ 1833548 h 2344739"/>
              <a:gd name="connsiteX217" fmla="*/ 293583 w 12193149"/>
              <a:gd name="connsiteY217" fmla="*/ 1812852 h 2344739"/>
              <a:gd name="connsiteX218" fmla="*/ 119529 w 12193149"/>
              <a:gd name="connsiteY218" fmla="*/ 1761047 h 2344739"/>
              <a:gd name="connsiteX219" fmla="*/ 16674 w 12193149"/>
              <a:gd name="connsiteY219" fmla="*/ 1758191 h 2344739"/>
              <a:gd name="connsiteX220" fmla="*/ 1150 w 12193149"/>
              <a:gd name="connsiteY220" fmla="*/ 1752722 h 2344739"/>
              <a:gd name="connsiteX221" fmla="*/ 1148 w 12193149"/>
              <a:gd name="connsiteY221" fmla="*/ 222213 h 2344739"/>
              <a:gd name="connsiteX222" fmla="*/ 1148 w 12193149"/>
              <a:gd name="connsiteY222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38590 w 12193149"/>
              <a:gd name="connsiteY65" fmla="*/ 1869293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585655 w 12193149"/>
              <a:gd name="connsiteY63" fmla="*/ 1795542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219707 w 12193149"/>
              <a:gd name="connsiteY105" fmla="*/ 2156680 h 2344739"/>
              <a:gd name="connsiteX106" fmla="*/ 7202249 w 12193149"/>
              <a:gd name="connsiteY106" fmla="*/ 2161230 h 2344739"/>
              <a:gd name="connsiteX107" fmla="*/ 7198152 w 12193149"/>
              <a:gd name="connsiteY107" fmla="*/ 2166588 h 2344739"/>
              <a:gd name="connsiteX108" fmla="*/ 7171956 w 12193149"/>
              <a:gd name="connsiteY108" fmla="*/ 2171236 h 2344739"/>
              <a:gd name="connsiteX109" fmla="*/ 7098136 w 12193149"/>
              <a:gd name="connsiteY109" fmla="*/ 2183464 h 2344739"/>
              <a:gd name="connsiteX110" fmla="*/ 7019644 w 12193149"/>
              <a:gd name="connsiteY110" fmla="*/ 2183090 h 2344739"/>
              <a:gd name="connsiteX111" fmla="*/ 6905294 w 12193149"/>
              <a:gd name="connsiteY111" fmla="*/ 2212596 h 2344739"/>
              <a:gd name="connsiteX112" fmla="*/ 6709370 w 12193149"/>
              <a:gd name="connsiteY112" fmla="*/ 2240551 h 2344739"/>
              <a:gd name="connsiteX113" fmla="*/ 6550602 w 12193149"/>
              <a:gd name="connsiteY113" fmla="*/ 2269327 h 2344739"/>
              <a:gd name="connsiteX114" fmla="*/ 6318708 w 12193149"/>
              <a:gd name="connsiteY114" fmla="*/ 2316127 h 2344739"/>
              <a:gd name="connsiteX115" fmla="*/ 6169822 w 12193149"/>
              <a:gd name="connsiteY115" fmla="*/ 2318214 h 2344739"/>
              <a:gd name="connsiteX116" fmla="*/ 6074996 w 12193149"/>
              <a:gd name="connsiteY116" fmla="*/ 2338676 h 2344739"/>
              <a:gd name="connsiteX117" fmla="*/ 6069677 w 12193149"/>
              <a:gd name="connsiteY117" fmla="*/ 2337139 h 2344739"/>
              <a:gd name="connsiteX118" fmla="*/ 6049786 w 12193149"/>
              <a:gd name="connsiteY118" fmla="*/ 2337822 h 2344739"/>
              <a:gd name="connsiteX119" fmla="*/ 6042433 w 12193149"/>
              <a:gd name="connsiteY119" fmla="*/ 2329473 h 2344739"/>
              <a:gd name="connsiteX120" fmla="*/ 6011238 w 12193149"/>
              <a:gd name="connsiteY120" fmla="*/ 2324380 h 2344739"/>
              <a:gd name="connsiteX121" fmla="*/ 5958523 w 12193149"/>
              <a:gd name="connsiteY121" fmla="*/ 2328024 h 2344739"/>
              <a:gd name="connsiteX122" fmla="*/ 5760067 w 12193149"/>
              <a:gd name="connsiteY122" fmla="*/ 2343716 h 2344739"/>
              <a:gd name="connsiteX123" fmla="*/ 5628108 w 12193149"/>
              <a:gd name="connsiteY123" fmla="*/ 2344739 h 2344739"/>
              <a:gd name="connsiteX124" fmla="*/ 5472054 w 12193149"/>
              <a:gd name="connsiteY124" fmla="*/ 2330719 h 2344739"/>
              <a:gd name="connsiteX125" fmla="*/ 5433909 w 12193149"/>
              <a:gd name="connsiteY125" fmla="*/ 2319466 h 2344739"/>
              <a:gd name="connsiteX126" fmla="*/ 5382817 w 12193149"/>
              <a:gd name="connsiteY126" fmla="*/ 2301764 h 2344739"/>
              <a:gd name="connsiteX127" fmla="*/ 5262912 w 12193149"/>
              <a:gd name="connsiteY127" fmla="*/ 2281347 h 2344739"/>
              <a:gd name="connsiteX128" fmla="*/ 5224109 w 12193149"/>
              <a:gd name="connsiteY128" fmla="*/ 2270223 h 2344739"/>
              <a:gd name="connsiteX129" fmla="*/ 5175808 w 12193149"/>
              <a:gd name="connsiteY129" fmla="*/ 2267233 h 2344739"/>
              <a:gd name="connsiteX130" fmla="*/ 5157702 w 12193149"/>
              <a:gd name="connsiteY130" fmla="*/ 2260010 h 2344739"/>
              <a:gd name="connsiteX131" fmla="*/ 5143747 w 12193149"/>
              <a:gd name="connsiteY131" fmla="*/ 2256610 h 2344739"/>
              <a:gd name="connsiteX132" fmla="*/ 5140744 w 12193149"/>
              <a:gd name="connsiteY132" fmla="*/ 2254509 h 2344739"/>
              <a:gd name="connsiteX133" fmla="*/ 5122807 w 12193149"/>
              <a:gd name="connsiteY133" fmla="*/ 2243656 h 2344739"/>
              <a:gd name="connsiteX134" fmla="*/ 5066938 w 12193149"/>
              <a:gd name="connsiteY134" fmla="*/ 2250227 h 2344739"/>
              <a:gd name="connsiteX135" fmla="*/ 5012662 w 12193149"/>
              <a:gd name="connsiteY135" fmla="*/ 2233846 h 2344739"/>
              <a:gd name="connsiteX136" fmla="*/ 4841589 w 12193149"/>
              <a:gd name="connsiteY136" fmla="*/ 2209829 h 2344739"/>
              <a:gd name="connsiteX137" fmla="*/ 4763595 w 12193149"/>
              <a:gd name="connsiteY137" fmla="*/ 2182061 h 2344739"/>
              <a:gd name="connsiteX138" fmla="*/ 4724334 w 12193149"/>
              <a:gd name="connsiteY138" fmla="*/ 2173047 h 2344739"/>
              <a:gd name="connsiteX139" fmla="*/ 4722324 w 12193149"/>
              <a:gd name="connsiteY139" fmla="*/ 2172298 h 2344739"/>
              <a:gd name="connsiteX140" fmla="*/ 4723259 w 12193149"/>
              <a:gd name="connsiteY140" fmla="*/ 2172087 h 2344739"/>
              <a:gd name="connsiteX141" fmla="*/ 4718350 w 12193149"/>
              <a:gd name="connsiteY141" fmla="*/ 2170817 h 2344739"/>
              <a:gd name="connsiteX142" fmla="*/ 4722324 w 12193149"/>
              <a:gd name="connsiteY142" fmla="*/ 2172298 h 2344739"/>
              <a:gd name="connsiteX143" fmla="*/ 4716674 w 12193149"/>
              <a:gd name="connsiteY143" fmla="*/ 2173573 h 2344739"/>
              <a:gd name="connsiteX144" fmla="*/ 4516962 w 12193149"/>
              <a:gd name="connsiteY144" fmla="*/ 2163671 h 2344739"/>
              <a:gd name="connsiteX145" fmla="*/ 4429691 w 12193149"/>
              <a:gd name="connsiteY145" fmla="*/ 2153020 h 2344739"/>
              <a:gd name="connsiteX146" fmla="*/ 4364023 w 12193149"/>
              <a:gd name="connsiteY146" fmla="*/ 2151674 h 2344739"/>
              <a:gd name="connsiteX147" fmla="*/ 4318114 w 12193149"/>
              <a:gd name="connsiteY147" fmla="*/ 2158289 h 2344739"/>
              <a:gd name="connsiteX148" fmla="*/ 4316258 w 12193149"/>
              <a:gd name="connsiteY148" fmla="*/ 2156948 h 2344739"/>
              <a:gd name="connsiteX149" fmla="*/ 4296292 w 12193149"/>
              <a:gd name="connsiteY149" fmla="*/ 2155069 h 2344739"/>
              <a:gd name="connsiteX150" fmla="*/ 4291212 w 12193149"/>
              <a:gd name="connsiteY150" fmla="*/ 2157986 h 2344739"/>
              <a:gd name="connsiteX151" fmla="*/ 4277290 w 12193149"/>
              <a:gd name="connsiteY151" fmla="*/ 2157740 h 2344739"/>
              <a:gd name="connsiteX152" fmla="*/ 4249265 w 12193149"/>
              <a:gd name="connsiteY152" fmla="*/ 2160064 h 2344739"/>
              <a:gd name="connsiteX153" fmla="*/ 4203199 w 12193149"/>
              <a:gd name="connsiteY153" fmla="*/ 2157269 h 2344739"/>
              <a:gd name="connsiteX154" fmla="*/ 4202893 w 12193149"/>
              <a:gd name="connsiteY154" fmla="*/ 2156010 h 2344739"/>
              <a:gd name="connsiteX155" fmla="*/ 4192396 w 12193149"/>
              <a:gd name="connsiteY155" fmla="*/ 2150376 h 2344739"/>
              <a:gd name="connsiteX156" fmla="*/ 4143893 w 12193149"/>
              <a:gd name="connsiteY156" fmla="*/ 2134511 h 2344739"/>
              <a:gd name="connsiteX157" fmla="*/ 4084245 w 12193149"/>
              <a:gd name="connsiteY157" fmla="*/ 2107978 h 2344739"/>
              <a:gd name="connsiteX158" fmla="*/ 4075694 w 12193149"/>
              <a:gd name="connsiteY158" fmla="*/ 2107143 h 2344739"/>
              <a:gd name="connsiteX159" fmla="*/ 4075575 w 12193149"/>
              <a:gd name="connsiteY159" fmla="*/ 2106844 h 2344739"/>
              <a:gd name="connsiteX160" fmla="*/ 4066658 w 12193149"/>
              <a:gd name="connsiteY160" fmla="*/ 2105400 h 2344739"/>
              <a:gd name="connsiteX161" fmla="*/ 4060102 w 12193149"/>
              <a:gd name="connsiteY161" fmla="*/ 2105618 h 2344739"/>
              <a:gd name="connsiteX162" fmla="*/ 4043512 w 12193149"/>
              <a:gd name="connsiteY162" fmla="*/ 2103997 h 2344739"/>
              <a:gd name="connsiteX163" fmla="*/ 4038145 w 12193149"/>
              <a:gd name="connsiteY163" fmla="*/ 2101563 h 2344739"/>
              <a:gd name="connsiteX164" fmla="*/ 4036511 w 12193149"/>
              <a:gd name="connsiteY164" fmla="*/ 2097896 h 2344739"/>
              <a:gd name="connsiteX165" fmla="*/ 4034926 w 12193149"/>
              <a:gd name="connsiteY165" fmla="*/ 2098131 h 2344739"/>
              <a:gd name="connsiteX166" fmla="*/ 4005686 w 12193149"/>
              <a:gd name="connsiteY166" fmla="*/ 2085563 h 2344739"/>
              <a:gd name="connsiteX167" fmla="*/ 3937994 w 12193149"/>
              <a:gd name="connsiteY167" fmla="*/ 2068106 h 2344739"/>
              <a:gd name="connsiteX168" fmla="*/ 3898423 w 12193149"/>
              <a:gd name="connsiteY168" fmla="*/ 2062451 h 2344739"/>
              <a:gd name="connsiteX169" fmla="*/ 3790908 w 12193149"/>
              <a:gd name="connsiteY169" fmla="*/ 2042213 h 2344739"/>
              <a:gd name="connsiteX170" fmla="*/ 3683661 w 12193149"/>
              <a:gd name="connsiteY170" fmla="*/ 2018290 h 2344739"/>
              <a:gd name="connsiteX171" fmla="*/ 3611183 w 12193149"/>
              <a:gd name="connsiteY171" fmla="*/ 1986019 h 2344739"/>
              <a:gd name="connsiteX172" fmla="*/ 3605003 w 12193149"/>
              <a:gd name="connsiteY172" fmla="*/ 1987381 h 2344739"/>
              <a:gd name="connsiteX173" fmla="*/ 3595884 w 12193149"/>
              <a:gd name="connsiteY173" fmla="*/ 1987545 h 2344739"/>
              <a:gd name="connsiteX174" fmla="*/ 3595649 w 12193149"/>
              <a:gd name="connsiteY174" fmla="*/ 1987276 h 2344739"/>
              <a:gd name="connsiteX175" fmla="*/ 3587126 w 12193149"/>
              <a:gd name="connsiteY175" fmla="*/ 1987966 h 2344739"/>
              <a:gd name="connsiteX176" fmla="*/ 3537283 w 12193149"/>
              <a:gd name="connsiteY176" fmla="*/ 1978267 h 2344739"/>
              <a:gd name="connsiteX177" fmla="*/ 3474371 w 12193149"/>
              <a:gd name="connsiteY177" fmla="*/ 1974606 h 2344739"/>
              <a:gd name="connsiteX178" fmla="*/ 3401876 w 12193149"/>
              <a:gd name="connsiteY178" fmla="*/ 1962558 h 2344739"/>
              <a:gd name="connsiteX179" fmla="*/ 3365036 w 12193149"/>
              <a:gd name="connsiteY179" fmla="*/ 1979510 h 2344739"/>
              <a:gd name="connsiteX180" fmla="*/ 3345174 w 12193149"/>
              <a:gd name="connsiteY180" fmla="*/ 1981192 h 2344739"/>
              <a:gd name="connsiteX181" fmla="*/ 3342846 w 12193149"/>
              <a:gd name="connsiteY181" fmla="*/ 1980217 h 2344739"/>
              <a:gd name="connsiteX182" fmla="*/ 3263504 w 12193149"/>
              <a:gd name="connsiteY182" fmla="*/ 1986094 h 2344739"/>
              <a:gd name="connsiteX183" fmla="*/ 3143704 w 12193149"/>
              <a:gd name="connsiteY183" fmla="*/ 1993869 h 2344739"/>
              <a:gd name="connsiteX184" fmla="*/ 3031439 w 12193149"/>
              <a:gd name="connsiteY184" fmla="*/ 1996512 h 2344739"/>
              <a:gd name="connsiteX185" fmla="*/ 2782717 w 12193149"/>
              <a:gd name="connsiteY185" fmla="*/ 2018333 h 2344739"/>
              <a:gd name="connsiteX186" fmla="*/ 2647675 w 12193149"/>
              <a:gd name="connsiteY186" fmla="*/ 2028869 h 2344739"/>
              <a:gd name="connsiteX187" fmla="*/ 2569176 w 12193149"/>
              <a:gd name="connsiteY187" fmla="*/ 2002628 h 2344739"/>
              <a:gd name="connsiteX188" fmla="*/ 2444403 w 12193149"/>
              <a:gd name="connsiteY188" fmla="*/ 2016529 h 2344739"/>
              <a:gd name="connsiteX189" fmla="*/ 2316260 w 12193149"/>
              <a:gd name="connsiteY189" fmla="*/ 2024996 h 2344739"/>
              <a:gd name="connsiteX190" fmla="*/ 2209726 w 12193149"/>
              <a:gd name="connsiteY190" fmla="*/ 2019763 h 2344739"/>
              <a:gd name="connsiteX191" fmla="*/ 2095813 w 12193149"/>
              <a:gd name="connsiteY191" fmla="*/ 2003052 h 2344739"/>
              <a:gd name="connsiteX192" fmla="*/ 1998504 w 12193149"/>
              <a:gd name="connsiteY192" fmla="*/ 1995032 h 2344739"/>
              <a:gd name="connsiteX193" fmla="*/ 1929320 w 12193149"/>
              <a:gd name="connsiteY193" fmla="*/ 2016977 h 2344739"/>
              <a:gd name="connsiteX194" fmla="*/ 1922798 w 12193149"/>
              <a:gd name="connsiteY194" fmla="*/ 2012146 h 2344739"/>
              <a:gd name="connsiteX195" fmla="*/ 1874228 w 12193149"/>
              <a:gd name="connsiteY195" fmla="*/ 2013741 h 2344739"/>
              <a:gd name="connsiteX196" fmla="*/ 1787803 w 12193149"/>
              <a:gd name="connsiteY196" fmla="*/ 2041363 h 2344739"/>
              <a:gd name="connsiteX197" fmla="*/ 1739352 w 12193149"/>
              <a:gd name="connsiteY197" fmla="*/ 2036312 h 2344739"/>
              <a:gd name="connsiteX198" fmla="*/ 1676219 w 12193149"/>
              <a:gd name="connsiteY198" fmla="*/ 2019963 h 2344739"/>
              <a:gd name="connsiteX199" fmla="*/ 1609817 w 12193149"/>
              <a:gd name="connsiteY199" fmla="*/ 2013066 h 2344739"/>
              <a:gd name="connsiteX200" fmla="*/ 1497258 w 12193149"/>
              <a:gd name="connsiteY200" fmla="*/ 1987476 h 2344739"/>
              <a:gd name="connsiteX201" fmla="*/ 1151127 w 12193149"/>
              <a:gd name="connsiteY201" fmla="*/ 1938041 h 2344739"/>
              <a:gd name="connsiteX202" fmla="*/ 859417 w 12193149"/>
              <a:gd name="connsiteY202" fmla="*/ 1928608 h 2344739"/>
              <a:gd name="connsiteX203" fmla="*/ 838688 w 12193149"/>
              <a:gd name="connsiteY203" fmla="*/ 1929821 h 2344739"/>
              <a:gd name="connsiteX204" fmla="*/ 817957 w 12193149"/>
              <a:gd name="connsiteY204" fmla="*/ 1927857 h 2344739"/>
              <a:gd name="connsiteX205" fmla="*/ 812654 w 12193149"/>
              <a:gd name="connsiteY205" fmla="*/ 1930751 h 2344739"/>
              <a:gd name="connsiteX206" fmla="*/ 721195 w 12193149"/>
              <a:gd name="connsiteY206" fmla="*/ 1929661 h 2344739"/>
              <a:gd name="connsiteX207" fmla="*/ 720890 w 12193149"/>
              <a:gd name="connsiteY207" fmla="*/ 1928399 h 2344739"/>
              <a:gd name="connsiteX208" fmla="*/ 710023 w 12193149"/>
              <a:gd name="connsiteY208" fmla="*/ 1922722 h 2344739"/>
              <a:gd name="connsiteX209" fmla="*/ 597940 w 12193149"/>
              <a:gd name="connsiteY209" fmla="*/ 1879864 h 2344739"/>
              <a:gd name="connsiteX210" fmla="*/ 579683 w 12193149"/>
              <a:gd name="connsiteY210" fmla="*/ 1877212 h 2344739"/>
              <a:gd name="connsiteX211" fmla="*/ 572865 w 12193149"/>
              <a:gd name="connsiteY211" fmla="*/ 1877401 h 2344739"/>
              <a:gd name="connsiteX212" fmla="*/ 446247 w 12193149"/>
              <a:gd name="connsiteY212" fmla="*/ 1839371 h 2344739"/>
              <a:gd name="connsiteX213" fmla="*/ 405163 w 12193149"/>
              <a:gd name="connsiteY213" fmla="*/ 1833548 h 2344739"/>
              <a:gd name="connsiteX214" fmla="*/ 293583 w 12193149"/>
              <a:gd name="connsiteY214" fmla="*/ 1812852 h 2344739"/>
              <a:gd name="connsiteX215" fmla="*/ 119529 w 12193149"/>
              <a:gd name="connsiteY215" fmla="*/ 1761047 h 2344739"/>
              <a:gd name="connsiteX216" fmla="*/ 16674 w 12193149"/>
              <a:gd name="connsiteY216" fmla="*/ 1758191 h 2344739"/>
              <a:gd name="connsiteX217" fmla="*/ 1150 w 12193149"/>
              <a:gd name="connsiteY217" fmla="*/ 1752722 h 2344739"/>
              <a:gd name="connsiteX218" fmla="*/ 1148 w 12193149"/>
              <a:gd name="connsiteY218" fmla="*/ 222213 h 2344739"/>
              <a:gd name="connsiteX219" fmla="*/ 1148 w 12193149"/>
              <a:gd name="connsiteY219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590693 w 12193149"/>
              <a:gd name="connsiteY23" fmla="*/ 963777 h 2344739"/>
              <a:gd name="connsiteX24" fmla="*/ 11506817 w 12193149"/>
              <a:gd name="connsiteY24" fmla="*/ 1033623 h 2344739"/>
              <a:gd name="connsiteX25" fmla="*/ 11280332 w 12193149"/>
              <a:gd name="connsiteY25" fmla="*/ 1223571 h 2344739"/>
              <a:gd name="connsiteX26" fmla="*/ 11228309 w 12193149"/>
              <a:gd name="connsiteY26" fmla="*/ 1276236 h 2344739"/>
              <a:gd name="connsiteX27" fmla="*/ 11218087 w 12193149"/>
              <a:gd name="connsiteY27" fmla="*/ 1275961 h 2344739"/>
              <a:gd name="connsiteX28" fmla="*/ 11217184 w 12193149"/>
              <a:gd name="connsiteY28" fmla="*/ 1275018 h 2344739"/>
              <a:gd name="connsiteX29" fmla="*/ 11188885 w 12193149"/>
              <a:gd name="connsiteY29" fmla="*/ 1292383 h 2344739"/>
              <a:gd name="connsiteX30" fmla="*/ 11184501 w 12193149"/>
              <a:gd name="connsiteY30" fmla="*/ 1292525 h 2344739"/>
              <a:gd name="connsiteX31" fmla="*/ 11166854 w 12193149"/>
              <a:gd name="connsiteY31" fmla="*/ 1306612 h 2344739"/>
              <a:gd name="connsiteX32" fmla="*/ 11157311 w 12193149"/>
              <a:gd name="connsiteY32" fmla="*/ 1312414 h 2344739"/>
              <a:gd name="connsiteX33" fmla="*/ 11155496 w 12193149"/>
              <a:gd name="connsiteY33" fmla="*/ 1317097 h 2344739"/>
              <a:gd name="connsiteX34" fmla="*/ 11140961 w 12193149"/>
              <a:gd name="connsiteY34" fmla="*/ 1324115 h 2344739"/>
              <a:gd name="connsiteX35" fmla="*/ 11138961 w 12193149"/>
              <a:gd name="connsiteY35" fmla="*/ 1323772 h 2344739"/>
              <a:gd name="connsiteX36" fmla="*/ 11128208 w 12193149"/>
              <a:gd name="connsiteY36" fmla="*/ 1333832 h 2344739"/>
              <a:gd name="connsiteX37" fmla="*/ 11120691 w 12193149"/>
              <a:gd name="connsiteY37" fmla="*/ 1347424 h 2344739"/>
              <a:gd name="connsiteX38" fmla="*/ 10894683 w 12193149"/>
              <a:gd name="connsiteY38" fmla="*/ 1473399 h 2344739"/>
              <a:gd name="connsiteX39" fmla="*/ 10773300 w 12193149"/>
              <a:gd name="connsiteY39" fmla="*/ 1523191 h 2344739"/>
              <a:gd name="connsiteX40" fmla="*/ 10627668 w 12193149"/>
              <a:gd name="connsiteY40" fmla="*/ 1559229 h 2344739"/>
              <a:gd name="connsiteX41" fmla="*/ 10581895 w 12193149"/>
              <a:gd name="connsiteY41" fmla="*/ 1568689 h 2344739"/>
              <a:gd name="connsiteX42" fmla="*/ 10547790 w 12193149"/>
              <a:gd name="connsiteY42" fmla="*/ 1598423 h 2344739"/>
              <a:gd name="connsiteX43" fmla="*/ 10529643 w 12193149"/>
              <a:gd name="connsiteY43" fmla="*/ 1596907 h 2344739"/>
              <a:gd name="connsiteX44" fmla="*/ 10526446 w 12193149"/>
              <a:gd name="connsiteY44" fmla="*/ 1596411 h 2344739"/>
              <a:gd name="connsiteX45" fmla="*/ 10515129 w 12193149"/>
              <a:gd name="connsiteY45" fmla="*/ 1599537 h 2344739"/>
              <a:gd name="connsiteX46" fmla="*/ 10491735 w 12193149"/>
              <a:gd name="connsiteY46" fmla="*/ 1594156 h 2344739"/>
              <a:gd name="connsiteX47" fmla="*/ 10471418 w 12193149"/>
              <a:gd name="connsiteY47" fmla="*/ 1601693 h 2344739"/>
              <a:gd name="connsiteX48" fmla="*/ 10377042 w 12193149"/>
              <a:gd name="connsiteY48" fmla="*/ 1644598 h 2344739"/>
              <a:gd name="connsiteX49" fmla="*/ 10319338 w 12193149"/>
              <a:gd name="connsiteY49" fmla="*/ 1666221 h 2344739"/>
              <a:gd name="connsiteX50" fmla="*/ 10295467 w 12193149"/>
              <a:gd name="connsiteY50" fmla="*/ 1668079 h 2344739"/>
              <a:gd name="connsiteX51" fmla="*/ 10263443 w 12193149"/>
              <a:gd name="connsiteY51" fmla="*/ 1674948 h 2344739"/>
              <a:gd name="connsiteX52" fmla="*/ 10205418 w 12193149"/>
              <a:gd name="connsiteY52" fmla="*/ 1682149 h 2344739"/>
              <a:gd name="connsiteX53" fmla="*/ 10177759 w 12193149"/>
              <a:gd name="connsiteY53" fmla="*/ 1692943 h 2344739"/>
              <a:gd name="connsiteX54" fmla="*/ 10165070 w 12193149"/>
              <a:gd name="connsiteY54" fmla="*/ 1693739 h 2344739"/>
              <a:gd name="connsiteX55" fmla="*/ 10156308 w 12193149"/>
              <a:gd name="connsiteY55" fmla="*/ 1707487 h 2344739"/>
              <a:gd name="connsiteX56" fmla="*/ 10118267 w 12193149"/>
              <a:gd name="connsiteY56" fmla="*/ 1731142 h 2344739"/>
              <a:gd name="connsiteX57" fmla="*/ 10083317 w 12193149"/>
              <a:gd name="connsiteY57" fmla="*/ 1743296 h 2344739"/>
              <a:gd name="connsiteX58" fmla="*/ 10040388 w 12193149"/>
              <a:gd name="connsiteY58" fmla="*/ 1741632 h 2344739"/>
              <a:gd name="connsiteX59" fmla="*/ 9961167 w 12193149"/>
              <a:gd name="connsiteY59" fmla="*/ 1757147 h 2344739"/>
              <a:gd name="connsiteX60" fmla="*/ 9848940 w 12193149"/>
              <a:gd name="connsiteY60" fmla="*/ 1763915 h 2344739"/>
              <a:gd name="connsiteX61" fmla="*/ 9729457 w 12193149"/>
              <a:gd name="connsiteY61" fmla="*/ 1784122 h 2344739"/>
              <a:gd name="connsiteX62" fmla="*/ 9613704 w 12193149"/>
              <a:gd name="connsiteY62" fmla="*/ 1812371 h 2344739"/>
              <a:gd name="connsiteX63" fmla="*/ 9338590 w 12193149"/>
              <a:gd name="connsiteY63" fmla="*/ 1869293 h 2344739"/>
              <a:gd name="connsiteX64" fmla="*/ 9232518 w 12193149"/>
              <a:gd name="connsiteY64" fmla="*/ 1893149 h 2344739"/>
              <a:gd name="connsiteX65" fmla="*/ 9156690 w 12193149"/>
              <a:gd name="connsiteY65" fmla="*/ 1903228 h 2344739"/>
              <a:gd name="connsiteX66" fmla="*/ 9054601 w 12193149"/>
              <a:gd name="connsiteY66" fmla="*/ 1910755 h 2344739"/>
              <a:gd name="connsiteX67" fmla="*/ 9006634 w 12193149"/>
              <a:gd name="connsiteY67" fmla="*/ 1914040 h 2344739"/>
              <a:gd name="connsiteX68" fmla="*/ 9006349 w 12193149"/>
              <a:gd name="connsiteY68" fmla="*/ 1913800 h 2344739"/>
              <a:gd name="connsiteX69" fmla="*/ 8997380 w 12193149"/>
              <a:gd name="connsiteY69" fmla="*/ 1915011 h 2344739"/>
              <a:gd name="connsiteX70" fmla="*/ 8991542 w 12193149"/>
              <a:gd name="connsiteY70" fmla="*/ 1917072 h 2344739"/>
              <a:gd name="connsiteX71" fmla="*/ 8975485 w 12193149"/>
              <a:gd name="connsiteY71" fmla="*/ 1920298 h 2344739"/>
              <a:gd name="connsiteX72" fmla="*/ 8969159 w 12193149"/>
              <a:gd name="connsiteY72" fmla="*/ 1919598 h 2344739"/>
              <a:gd name="connsiteX73" fmla="*/ 8964196 w 12193149"/>
              <a:gd name="connsiteY73" fmla="*/ 1917373 h 2344739"/>
              <a:gd name="connsiteX74" fmla="*/ 8930136 w 12193149"/>
              <a:gd name="connsiteY74" fmla="*/ 1914185 h 2344739"/>
              <a:gd name="connsiteX75" fmla="*/ 8753592 w 12193149"/>
              <a:gd name="connsiteY75" fmla="*/ 1933417 h 2344739"/>
              <a:gd name="connsiteX76" fmla="*/ 8708995 w 12193149"/>
              <a:gd name="connsiteY76" fmla="*/ 1935518 h 2344739"/>
              <a:gd name="connsiteX77" fmla="*/ 8597219 w 12193149"/>
              <a:gd name="connsiteY77" fmla="*/ 1944090 h 2344739"/>
              <a:gd name="connsiteX78" fmla="*/ 8526378 w 12193149"/>
              <a:gd name="connsiteY78" fmla="*/ 1929248 h 2344739"/>
              <a:gd name="connsiteX79" fmla="*/ 8512131 w 12193149"/>
              <a:gd name="connsiteY79" fmla="*/ 1935163 h 2344739"/>
              <a:gd name="connsiteX80" fmla="*/ 8507315 w 12193149"/>
              <a:gd name="connsiteY80" fmla="*/ 1938164 h 2344739"/>
              <a:gd name="connsiteX81" fmla="*/ 8499116 w 12193149"/>
              <a:gd name="connsiteY81" fmla="*/ 1940902 h 2344739"/>
              <a:gd name="connsiteX82" fmla="*/ 8498742 w 12193149"/>
              <a:gd name="connsiteY82" fmla="*/ 1940723 h 2344739"/>
              <a:gd name="connsiteX83" fmla="*/ 8491397 w 12193149"/>
              <a:gd name="connsiteY83" fmla="*/ 1943773 h 2344739"/>
              <a:gd name="connsiteX84" fmla="*/ 8368330 w 12193149"/>
              <a:gd name="connsiteY84" fmla="*/ 1957815 h 2344739"/>
              <a:gd name="connsiteX85" fmla="*/ 8354947 w 12193149"/>
              <a:gd name="connsiteY85" fmla="*/ 1958009 h 2344739"/>
              <a:gd name="connsiteX86" fmla="*/ 8321252 w 12193149"/>
              <a:gd name="connsiteY86" fmla="*/ 1974587 h 2344739"/>
              <a:gd name="connsiteX87" fmla="*/ 8315581 w 12193149"/>
              <a:gd name="connsiteY87" fmla="*/ 1974913 h 2344739"/>
              <a:gd name="connsiteX88" fmla="*/ 8296322 w 12193149"/>
              <a:gd name="connsiteY88" fmla="*/ 1988808 h 2344739"/>
              <a:gd name="connsiteX89" fmla="*/ 8285424 w 12193149"/>
              <a:gd name="connsiteY89" fmla="*/ 1994631 h 2344739"/>
              <a:gd name="connsiteX90" fmla="*/ 8284298 w 12193149"/>
              <a:gd name="connsiteY90" fmla="*/ 1999074 h 2344739"/>
              <a:gd name="connsiteX91" fmla="*/ 8267224 w 12193149"/>
              <a:gd name="connsiteY91" fmla="*/ 2006249 h 2344739"/>
              <a:gd name="connsiteX92" fmla="*/ 8264525 w 12193149"/>
              <a:gd name="connsiteY92" fmla="*/ 2006019 h 2344739"/>
              <a:gd name="connsiteX93" fmla="*/ 8253181 w 12193149"/>
              <a:gd name="connsiteY93" fmla="*/ 2015862 h 2344739"/>
              <a:gd name="connsiteX94" fmla="*/ 8246982 w 12193149"/>
              <a:gd name="connsiteY94" fmla="*/ 2028854 h 2344739"/>
              <a:gd name="connsiteX95" fmla="*/ 8091420 w 12193149"/>
              <a:gd name="connsiteY95" fmla="*/ 2075015 h 2344739"/>
              <a:gd name="connsiteX96" fmla="*/ 7906555 w 12193149"/>
              <a:gd name="connsiteY96" fmla="*/ 2116988 h 2344739"/>
              <a:gd name="connsiteX97" fmla="*/ 7719893 w 12193149"/>
              <a:gd name="connsiteY97" fmla="*/ 2142703 h 2344739"/>
              <a:gd name="connsiteX98" fmla="*/ 7615495 w 12193149"/>
              <a:gd name="connsiteY98" fmla="*/ 2139232 h 2344739"/>
              <a:gd name="connsiteX99" fmla="*/ 7528691 w 12193149"/>
              <a:gd name="connsiteY99" fmla="*/ 2145060 h 2344739"/>
              <a:gd name="connsiteX100" fmla="*/ 7520719 w 12193149"/>
              <a:gd name="connsiteY100" fmla="*/ 2147613 h 2344739"/>
              <a:gd name="connsiteX101" fmla="*/ 7508559 w 12193149"/>
              <a:gd name="connsiteY101" fmla="*/ 2148948 h 2344739"/>
              <a:gd name="connsiteX102" fmla="*/ 7508188 w 12193149"/>
              <a:gd name="connsiteY102" fmla="*/ 2148621 h 2344739"/>
              <a:gd name="connsiteX103" fmla="*/ 7496943 w 12193149"/>
              <a:gd name="connsiteY103" fmla="*/ 2150573 h 2344739"/>
              <a:gd name="connsiteX104" fmla="*/ 7219707 w 12193149"/>
              <a:gd name="connsiteY104" fmla="*/ 2156680 h 2344739"/>
              <a:gd name="connsiteX105" fmla="*/ 7202249 w 12193149"/>
              <a:gd name="connsiteY105" fmla="*/ 2161230 h 2344739"/>
              <a:gd name="connsiteX106" fmla="*/ 7198152 w 12193149"/>
              <a:gd name="connsiteY106" fmla="*/ 2166588 h 2344739"/>
              <a:gd name="connsiteX107" fmla="*/ 7171956 w 12193149"/>
              <a:gd name="connsiteY107" fmla="*/ 2171236 h 2344739"/>
              <a:gd name="connsiteX108" fmla="*/ 7098136 w 12193149"/>
              <a:gd name="connsiteY108" fmla="*/ 2183464 h 2344739"/>
              <a:gd name="connsiteX109" fmla="*/ 7019644 w 12193149"/>
              <a:gd name="connsiteY109" fmla="*/ 2183090 h 2344739"/>
              <a:gd name="connsiteX110" fmla="*/ 6905294 w 12193149"/>
              <a:gd name="connsiteY110" fmla="*/ 2212596 h 2344739"/>
              <a:gd name="connsiteX111" fmla="*/ 6709370 w 12193149"/>
              <a:gd name="connsiteY111" fmla="*/ 2240551 h 2344739"/>
              <a:gd name="connsiteX112" fmla="*/ 6550602 w 12193149"/>
              <a:gd name="connsiteY112" fmla="*/ 2269327 h 2344739"/>
              <a:gd name="connsiteX113" fmla="*/ 6318708 w 12193149"/>
              <a:gd name="connsiteY113" fmla="*/ 2316127 h 2344739"/>
              <a:gd name="connsiteX114" fmla="*/ 6169822 w 12193149"/>
              <a:gd name="connsiteY114" fmla="*/ 2318214 h 2344739"/>
              <a:gd name="connsiteX115" fmla="*/ 6074996 w 12193149"/>
              <a:gd name="connsiteY115" fmla="*/ 2338676 h 2344739"/>
              <a:gd name="connsiteX116" fmla="*/ 6069677 w 12193149"/>
              <a:gd name="connsiteY116" fmla="*/ 2337139 h 2344739"/>
              <a:gd name="connsiteX117" fmla="*/ 6049786 w 12193149"/>
              <a:gd name="connsiteY117" fmla="*/ 2337822 h 2344739"/>
              <a:gd name="connsiteX118" fmla="*/ 6042433 w 12193149"/>
              <a:gd name="connsiteY118" fmla="*/ 2329473 h 2344739"/>
              <a:gd name="connsiteX119" fmla="*/ 6011238 w 12193149"/>
              <a:gd name="connsiteY119" fmla="*/ 2324380 h 2344739"/>
              <a:gd name="connsiteX120" fmla="*/ 5958523 w 12193149"/>
              <a:gd name="connsiteY120" fmla="*/ 2328024 h 2344739"/>
              <a:gd name="connsiteX121" fmla="*/ 5760067 w 12193149"/>
              <a:gd name="connsiteY121" fmla="*/ 2343716 h 2344739"/>
              <a:gd name="connsiteX122" fmla="*/ 5628108 w 12193149"/>
              <a:gd name="connsiteY122" fmla="*/ 2344739 h 2344739"/>
              <a:gd name="connsiteX123" fmla="*/ 5472054 w 12193149"/>
              <a:gd name="connsiteY123" fmla="*/ 2330719 h 2344739"/>
              <a:gd name="connsiteX124" fmla="*/ 5433909 w 12193149"/>
              <a:gd name="connsiteY124" fmla="*/ 2319466 h 2344739"/>
              <a:gd name="connsiteX125" fmla="*/ 5382817 w 12193149"/>
              <a:gd name="connsiteY125" fmla="*/ 2301764 h 2344739"/>
              <a:gd name="connsiteX126" fmla="*/ 5262912 w 12193149"/>
              <a:gd name="connsiteY126" fmla="*/ 2281347 h 2344739"/>
              <a:gd name="connsiteX127" fmla="*/ 5224109 w 12193149"/>
              <a:gd name="connsiteY127" fmla="*/ 2270223 h 2344739"/>
              <a:gd name="connsiteX128" fmla="*/ 5175808 w 12193149"/>
              <a:gd name="connsiteY128" fmla="*/ 2267233 h 2344739"/>
              <a:gd name="connsiteX129" fmla="*/ 5157702 w 12193149"/>
              <a:gd name="connsiteY129" fmla="*/ 2260010 h 2344739"/>
              <a:gd name="connsiteX130" fmla="*/ 5143747 w 12193149"/>
              <a:gd name="connsiteY130" fmla="*/ 2256610 h 2344739"/>
              <a:gd name="connsiteX131" fmla="*/ 5140744 w 12193149"/>
              <a:gd name="connsiteY131" fmla="*/ 2254509 h 2344739"/>
              <a:gd name="connsiteX132" fmla="*/ 5122807 w 12193149"/>
              <a:gd name="connsiteY132" fmla="*/ 2243656 h 2344739"/>
              <a:gd name="connsiteX133" fmla="*/ 5066938 w 12193149"/>
              <a:gd name="connsiteY133" fmla="*/ 2250227 h 2344739"/>
              <a:gd name="connsiteX134" fmla="*/ 5012662 w 12193149"/>
              <a:gd name="connsiteY134" fmla="*/ 2233846 h 2344739"/>
              <a:gd name="connsiteX135" fmla="*/ 4841589 w 12193149"/>
              <a:gd name="connsiteY135" fmla="*/ 2209829 h 2344739"/>
              <a:gd name="connsiteX136" fmla="*/ 4763595 w 12193149"/>
              <a:gd name="connsiteY136" fmla="*/ 2182061 h 2344739"/>
              <a:gd name="connsiteX137" fmla="*/ 4724334 w 12193149"/>
              <a:gd name="connsiteY137" fmla="*/ 2173047 h 2344739"/>
              <a:gd name="connsiteX138" fmla="*/ 4722324 w 12193149"/>
              <a:gd name="connsiteY138" fmla="*/ 2172298 h 2344739"/>
              <a:gd name="connsiteX139" fmla="*/ 4723259 w 12193149"/>
              <a:gd name="connsiteY139" fmla="*/ 2172087 h 2344739"/>
              <a:gd name="connsiteX140" fmla="*/ 4718350 w 12193149"/>
              <a:gd name="connsiteY140" fmla="*/ 2170817 h 2344739"/>
              <a:gd name="connsiteX141" fmla="*/ 4722324 w 12193149"/>
              <a:gd name="connsiteY141" fmla="*/ 2172298 h 2344739"/>
              <a:gd name="connsiteX142" fmla="*/ 4716674 w 12193149"/>
              <a:gd name="connsiteY142" fmla="*/ 2173573 h 2344739"/>
              <a:gd name="connsiteX143" fmla="*/ 4516962 w 12193149"/>
              <a:gd name="connsiteY143" fmla="*/ 2163671 h 2344739"/>
              <a:gd name="connsiteX144" fmla="*/ 4429691 w 12193149"/>
              <a:gd name="connsiteY144" fmla="*/ 2153020 h 2344739"/>
              <a:gd name="connsiteX145" fmla="*/ 4364023 w 12193149"/>
              <a:gd name="connsiteY145" fmla="*/ 2151674 h 2344739"/>
              <a:gd name="connsiteX146" fmla="*/ 4318114 w 12193149"/>
              <a:gd name="connsiteY146" fmla="*/ 2158289 h 2344739"/>
              <a:gd name="connsiteX147" fmla="*/ 4316258 w 12193149"/>
              <a:gd name="connsiteY147" fmla="*/ 2156948 h 2344739"/>
              <a:gd name="connsiteX148" fmla="*/ 4296292 w 12193149"/>
              <a:gd name="connsiteY148" fmla="*/ 2155069 h 2344739"/>
              <a:gd name="connsiteX149" fmla="*/ 4291212 w 12193149"/>
              <a:gd name="connsiteY149" fmla="*/ 2157986 h 2344739"/>
              <a:gd name="connsiteX150" fmla="*/ 4277290 w 12193149"/>
              <a:gd name="connsiteY150" fmla="*/ 2157740 h 2344739"/>
              <a:gd name="connsiteX151" fmla="*/ 4249265 w 12193149"/>
              <a:gd name="connsiteY151" fmla="*/ 2160064 h 2344739"/>
              <a:gd name="connsiteX152" fmla="*/ 4203199 w 12193149"/>
              <a:gd name="connsiteY152" fmla="*/ 2157269 h 2344739"/>
              <a:gd name="connsiteX153" fmla="*/ 4202893 w 12193149"/>
              <a:gd name="connsiteY153" fmla="*/ 2156010 h 2344739"/>
              <a:gd name="connsiteX154" fmla="*/ 4192396 w 12193149"/>
              <a:gd name="connsiteY154" fmla="*/ 2150376 h 2344739"/>
              <a:gd name="connsiteX155" fmla="*/ 4143893 w 12193149"/>
              <a:gd name="connsiteY155" fmla="*/ 2134511 h 2344739"/>
              <a:gd name="connsiteX156" fmla="*/ 4084245 w 12193149"/>
              <a:gd name="connsiteY156" fmla="*/ 2107978 h 2344739"/>
              <a:gd name="connsiteX157" fmla="*/ 4075694 w 12193149"/>
              <a:gd name="connsiteY157" fmla="*/ 2107143 h 2344739"/>
              <a:gd name="connsiteX158" fmla="*/ 4075575 w 12193149"/>
              <a:gd name="connsiteY158" fmla="*/ 2106844 h 2344739"/>
              <a:gd name="connsiteX159" fmla="*/ 4066658 w 12193149"/>
              <a:gd name="connsiteY159" fmla="*/ 2105400 h 2344739"/>
              <a:gd name="connsiteX160" fmla="*/ 4060102 w 12193149"/>
              <a:gd name="connsiteY160" fmla="*/ 2105618 h 2344739"/>
              <a:gd name="connsiteX161" fmla="*/ 4043512 w 12193149"/>
              <a:gd name="connsiteY161" fmla="*/ 2103997 h 2344739"/>
              <a:gd name="connsiteX162" fmla="*/ 4038145 w 12193149"/>
              <a:gd name="connsiteY162" fmla="*/ 2101563 h 2344739"/>
              <a:gd name="connsiteX163" fmla="*/ 4036511 w 12193149"/>
              <a:gd name="connsiteY163" fmla="*/ 2097896 h 2344739"/>
              <a:gd name="connsiteX164" fmla="*/ 4034926 w 12193149"/>
              <a:gd name="connsiteY164" fmla="*/ 2098131 h 2344739"/>
              <a:gd name="connsiteX165" fmla="*/ 4005686 w 12193149"/>
              <a:gd name="connsiteY165" fmla="*/ 2085563 h 2344739"/>
              <a:gd name="connsiteX166" fmla="*/ 3937994 w 12193149"/>
              <a:gd name="connsiteY166" fmla="*/ 2068106 h 2344739"/>
              <a:gd name="connsiteX167" fmla="*/ 3898423 w 12193149"/>
              <a:gd name="connsiteY167" fmla="*/ 2062451 h 2344739"/>
              <a:gd name="connsiteX168" fmla="*/ 3790908 w 12193149"/>
              <a:gd name="connsiteY168" fmla="*/ 2042213 h 2344739"/>
              <a:gd name="connsiteX169" fmla="*/ 3683661 w 12193149"/>
              <a:gd name="connsiteY169" fmla="*/ 2018290 h 2344739"/>
              <a:gd name="connsiteX170" fmla="*/ 3611183 w 12193149"/>
              <a:gd name="connsiteY170" fmla="*/ 1986019 h 2344739"/>
              <a:gd name="connsiteX171" fmla="*/ 3605003 w 12193149"/>
              <a:gd name="connsiteY171" fmla="*/ 1987381 h 2344739"/>
              <a:gd name="connsiteX172" fmla="*/ 3595884 w 12193149"/>
              <a:gd name="connsiteY172" fmla="*/ 1987545 h 2344739"/>
              <a:gd name="connsiteX173" fmla="*/ 3595649 w 12193149"/>
              <a:gd name="connsiteY173" fmla="*/ 1987276 h 2344739"/>
              <a:gd name="connsiteX174" fmla="*/ 3587126 w 12193149"/>
              <a:gd name="connsiteY174" fmla="*/ 1987966 h 2344739"/>
              <a:gd name="connsiteX175" fmla="*/ 3537283 w 12193149"/>
              <a:gd name="connsiteY175" fmla="*/ 1978267 h 2344739"/>
              <a:gd name="connsiteX176" fmla="*/ 3474371 w 12193149"/>
              <a:gd name="connsiteY176" fmla="*/ 1974606 h 2344739"/>
              <a:gd name="connsiteX177" fmla="*/ 3401876 w 12193149"/>
              <a:gd name="connsiteY177" fmla="*/ 1962558 h 2344739"/>
              <a:gd name="connsiteX178" fmla="*/ 3365036 w 12193149"/>
              <a:gd name="connsiteY178" fmla="*/ 1979510 h 2344739"/>
              <a:gd name="connsiteX179" fmla="*/ 3345174 w 12193149"/>
              <a:gd name="connsiteY179" fmla="*/ 1981192 h 2344739"/>
              <a:gd name="connsiteX180" fmla="*/ 3342846 w 12193149"/>
              <a:gd name="connsiteY180" fmla="*/ 1980217 h 2344739"/>
              <a:gd name="connsiteX181" fmla="*/ 3263504 w 12193149"/>
              <a:gd name="connsiteY181" fmla="*/ 1986094 h 2344739"/>
              <a:gd name="connsiteX182" fmla="*/ 3143704 w 12193149"/>
              <a:gd name="connsiteY182" fmla="*/ 1993869 h 2344739"/>
              <a:gd name="connsiteX183" fmla="*/ 3031439 w 12193149"/>
              <a:gd name="connsiteY183" fmla="*/ 1996512 h 2344739"/>
              <a:gd name="connsiteX184" fmla="*/ 2782717 w 12193149"/>
              <a:gd name="connsiteY184" fmla="*/ 2018333 h 2344739"/>
              <a:gd name="connsiteX185" fmla="*/ 2647675 w 12193149"/>
              <a:gd name="connsiteY185" fmla="*/ 2028869 h 2344739"/>
              <a:gd name="connsiteX186" fmla="*/ 2569176 w 12193149"/>
              <a:gd name="connsiteY186" fmla="*/ 2002628 h 2344739"/>
              <a:gd name="connsiteX187" fmla="*/ 2444403 w 12193149"/>
              <a:gd name="connsiteY187" fmla="*/ 2016529 h 2344739"/>
              <a:gd name="connsiteX188" fmla="*/ 2316260 w 12193149"/>
              <a:gd name="connsiteY188" fmla="*/ 2024996 h 2344739"/>
              <a:gd name="connsiteX189" fmla="*/ 2209726 w 12193149"/>
              <a:gd name="connsiteY189" fmla="*/ 2019763 h 2344739"/>
              <a:gd name="connsiteX190" fmla="*/ 2095813 w 12193149"/>
              <a:gd name="connsiteY190" fmla="*/ 2003052 h 2344739"/>
              <a:gd name="connsiteX191" fmla="*/ 1998504 w 12193149"/>
              <a:gd name="connsiteY191" fmla="*/ 1995032 h 2344739"/>
              <a:gd name="connsiteX192" fmla="*/ 1929320 w 12193149"/>
              <a:gd name="connsiteY192" fmla="*/ 2016977 h 2344739"/>
              <a:gd name="connsiteX193" fmla="*/ 1922798 w 12193149"/>
              <a:gd name="connsiteY193" fmla="*/ 2012146 h 2344739"/>
              <a:gd name="connsiteX194" fmla="*/ 1874228 w 12193149"/>
              <a:gd name="connsiteY194" fmla="*/ 2013741 h 2344739"/>
              <a:gd name="connsiteX195" fmla="*/ 1787803 w 12193149"/>
              <a:gd name="connsiteY195" fmla="*/ 2041363 h 2344739"/>
              <a:gd name="connsiteX196" fmla="*/ 1739352 w 12193149"/>
              <a:gd name="connsiteY196" fmla="*/ 2036312 h 2344739"/>
              <a:gd name="connsiteX197" fmla="*/ 1676219 w 12193149"/>
              <a:gd name="connsiteY197" fmla="*/ 2019963 h 2344739"/>
              <a:gd name="connsiteX198" fmla="*/ 1609817 w 12193149"/>
              <a:gd name="connsiteY198" fmla="*/ 2013066 h 2344739"/>
              <a:gd name="connsiteX199" fmla="*/ 1497258 w 12193149"/>
              <a:gd name="connsiteY199" fmla="*/ 1987476 h 2344739"/>
              <a:gd name="connsiteX200" fmla="*/ 1151127 w 12193149"/>
              <a:gd name="connsiteY200" fmla="*/ 1938041 h 2344739"/>
              <a:gd name="connsiteX201" fmla="*/ 859417 w 12193149"/>
              <a:gd name="connsiteY201" fmla="*/ 1928608 h 2344739"/>
              <a:gd name="connsiteX202" fmla="*/ 838688 w 12193149"/>
              <a:gd name="connsiteY202" fmla="*/ 1929821 h 2344739"/>
              <a:gd name="connsiteX203" fmla="*/ 817957 w 12193149"/>
              <a:gd name="connsiteY203" fmla="*/ 1927857 h 2344739"/>
              <a:gd name="connsiteX204" fmla="*/ 812654 w 12193149"/>
              <a:gd name="connsiteY204" fmla="*/ 1930751 h 2344739"/>
              <a:gd name="connsiteX205" fmla="*/ 721195 w 12193149"/>
              <a:gd name="connsiteY205" fmla="*/ 1929661 h 2344739"/>
              <a:gd name="connsiteX206" fmla="*/ 720890 w 12193149"/>
              <a:gd name="connsiteY206" fmla="*/ 1928399 h 2344739"/>
              <a:gd name="connsiteX207" fmla="*/ 710023 w 12193149"/>
              <a:gd name="connsiteY207" fmla="*/ 1922722 h 2344739"/>
              <a:gd name="connsiteX208" fmla="*/ 597940 w 12193149"/>
              <a:gd name="connsiteY208" fmla="*/ 1879864 h 2344739"/>
              <a:gd name="connsiteX209" fmla="*/ 579683 w 12193149"/>
              <a:gd name="connsiteY209" fmla="*/ 1877212 h 2344739"/>
              <a:gd name="connsiteX210" fmla="*/ 572865 w 12193149"/>
              <a:gd name="connsiteY210" fmla="*/ 1877401 h 2344739"/>
              <a:gd name="connsiteX211" fmla="*/ 446247 w 12193149"/>
              <a:gd name="connsiteY211" fmla="*/ 1839371 h 2344739"/>
              <a:gd name="connsiteX212" fmla="*/ 405163 w 12193149"/>
              <a:gd name="connsiteY212" fmla="*/ 1833548 h 2344739"/>
              <a:gd name="connsiteX213" fmla="*/ 293583 w 12193149"/>
              <a:gd name="connsiteY213" fmla="*/ 1812852 h 2344739"/>
              <a:gd name="connsiteX214" fmla="*/ 119529 w 12193149"/>
              <a:gd name="connsiteY214" fmla="*/ 1761047 h 2344739"/>
              <a:gd name="connsiteX215" fmla="*/ 16674 w 12193149"/>
              <a:gd name="connsiteY215" fmla="*/ 1758191 h 2344739"/>
              <a:gd name="connsiteX216" fmla="*/ 1150 w 12193149"/>
              <a:gd name="connsiteY216" fmla="*/ 1752722 h 2344739"/>
              <a:gd name="connsiteX217" fmla="*/ 1148 w 12193149"/>
              <a:gd name="connsiteY217" fmla="*/ 222213 h 2344739"/>
              <a:gd name="connsiteX218" fmla="*/ 1148 w 12193149"/>
              <a:gd name="connsiteY218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9 w 12193149"/>
              <a:gd name="connsiteY3" fmla="*/ 579739 h 2344739"/>
              <a:gd name="connsiteX4" fmla="*/ 12185986 w 12193149"/>
              <a:gd name="connsiteY4" fmla="*/ 584189 h 2344739"/>
              <a:gd name="connsiteX5" fmla="*/ 12156363 w 12193149"/>
              <a:gd name="connsiteY5" fmla="*/ 597366 h 2344739"/>
              <a:gd name="connsiteX6" fmla="*/ 12139215 w 12193149"/>
              <a:gd name="connsiteY6" fmla="*/ 623179 h 2344739"/>
              <a:gd name="connsiteX7" fmla="*/ 12126327 w 12193149"/>
              <a:gd name="connsiteY7" fmla="*/ 624690 h 2344739"/>
              <a:gd name="connsiteX8" fmla="*/ 12124007 w 12193149"/>
              <a:gd name="connsiteY8" fmla="*/ 624794 h 2344739"/>
              <a:gd name="connsiteX9" fmla="*/ 12116854 w 12193149"/>
              <a:gd name="connsiteY9" fmla="*/ 628608 h 2344739"/>
              <a:gd name="connsiteX10" fmla="*/ 12099497 w 12193149"/>
              <a:gd name="connsiteY10" fmla="*/ 628139 h 2344739"/>
              <a:gd name="connsiteX11" fmla="*/ 12087073 w 12193149"/>
              <a:gd name="connsiteY11" fmla="*/ 636341 h 2344739"/>
              <a:gd name="connsiteX12" fmla="*/ 12031073 w 12193149"/>
              <a:gd name="connsiteY12" fmla="*/ 680009 h 2344739"/>
              <a:gd name="connsiteX13" fmla="*/ 11995833 w 12193149"/>
              <a:gd name="connsiteY13" fmla="*/ 703458 h 2344739"/>
              <a:gd name="connsiteX14" fmla="*/ 11979717 w 12193149"/>
              <a:gd name="connsiteY14" fmla="*/ 708161 h 2344739"/>
              <a:gd name="connsiteX15" fmla="*/ 11959046 w 12193149"/>
              <a:gd name="connsiteY15" fmla="*/ 717558 h 2344739"/>
              <a:gd name="connsiteX16" fmla="*/ 11920454 w 12193149"/>
              <a:gd name="connsiteY16" fmla="*/ 730883 h 2344739"/>
              <a:gd name="connsiteX17" fmla="*/ 11903656 w 12193149"/>
              <a:gd name="connsiteY17" fmla="*/ 742426 h 2344739"/>
              <a:gd name="connsiteX18" fmla="*/ 11895048 w 12193149"/>
              <a:gd name="connsiteY18" fmla="*/ 744791 h 2344739"/>
              <a:gd name="connsiteX19" fmla="*/ 11891968 w 12193149"/>
              <a:gd name="connsiteY19" fmla="*/ 755729 h 2344739"/>
              <a:gd name="connsiteX20" fmla="*/ 11870776 w 12193149"/>
              <a:gd name="connsiteY20" fmla="*/ 777816 h 2344739"/>
              <a:gd name="connsiteX21" fmla="*/ 11813376 w 12193149"/>
              <a:gd name="connsiteY21" fmla="*/ 797659 h 2344739"/>
              <a:gd name="connsiteX22" fmla="*/ 11590693 w 12193149"/>
              <a:gd name="connsiteY22" fmla="*/ 963777 h 2344739"/>
              <a:gd name="connsiteX23" fmla="*/ 11506817 w 12193149"/>
              <a:gd name="connsiteY23" fmla="*/ 1033623 h 2344739"/>
              <a:gd name="connsiteX24" fmla="*/ 11280332 w 12193149"/>
              <a:gd name="connsiteY24" fmla="*/ 1223571 h 2344739"/>
              <a:gd name="connsiteX25" fmla="*/ 11228309 w 12193149"/>
              <a:gd name="connsiteY25" fmla="*/ 1276236 h 2344739"/>
              <a:gd name="connsiteX26" fmla="*/ 11218087 w 12193149"/>
              <a:gd name="connsiteY26" fmla="*/ 1275961 h 2344739"/>
              <a:gd name="connsiteX27" fmla="*/ 11217184 w 12193149"/>
              <a:gd name="connsiteY27" fmla="*/ 1275018 h 2344739"/>
              <a:gd name="connsiteX28" fmla="*/ 11188885 w 12193149"/>
              <a:gd name="connsiteY28" fmla="*/ 1292383 h 2344739"/>
              <a:gd name="connsiteX29" fmla="*/ 11184501 w 12193149"/>
              <a:gd name="connsiteY29" fmla="*/ 1292525 h 2344739"/>
              <a:gd name="connsiteX30" fmla="*/ 11166854 w 12193149"/>
              <a:gd name="connsiteY30" fmla="*/ 1306612 h 2344739"/>
              <a:gd name="connsiteX31" fmla="*/ 11157311 w 12193149"/>
              <a:gd name="connsiteY31" fmla="*/ 1312414 h 2344739"/>
              <a:gd name="connsiteX32" fmla="*/ 11155496 w 12193149"/>
              <a:gd name="connsiteY32" fmla="*/ 1317097 h 2344739"/>
              <a:gd name="connsiteX33" fmla="*/ 11140961 w 12193149"/>
              <a:gd name="connsiteY33" fmla="*/ 1324115 h 2344739"/>
              <a:gd name="connsiteX34" fmla="*/ 11138961 w 12193149"/>
              <a:gd name="connsiteY34" fmla="*/ 1323772 h 2344739"/>
              <a:gd name="connsiteX35" fmla="*/ 11128208 w 12193149"/>
              <a:gd name="connsiteY35" fmla="*/ 1333832 h 2344739"/>
              <a:gd name="connsiteX36" fmla="*/ 11120691 w 12193149"/>
              <a:gd name="connsiteY36" fmla="*/ 1347424 h 2344739"/>
              <a:gd name="connsiteX37" fmla="*/ 10894683 w 12193149"/>
              <a:gd name="connsiteY37" fmla="*/ 1473399 h 2344739"/>
              <a:gd name="connsiteX38" fmla="*/ 10773300 w 12193149"/>
              <a:gd name="connsiteY38" fmla="*/ 1523191 h 2344739"/>
              <a:gd name="connsiteX39" fmla="*/ 10627668 w 12193149"/>
              <a:gd name="connsiteY39" fmla="*/ 1559229 h 2344739"/>
              <a:gd name="connsiteX40" fmla="*/ 10581895 w 12193149"/>
              <a:gd name="connsiteY40" fmla="*/ 1568689 h 2344739"/>
              <a:gd name="connsiteX41" fmla="*/ 10547790 w 12193149"/>
              <a:gd name="connsiteY41" fmla="*/ 1598423 h 2344739"/>
              <a:gd name="connsiteX42" fmla="*/ 10529643 w 12193149"/>
              <a:gd name="connsiteY42" fmla="*/ 1596907 h 2344739"/>
              <a:gd name="connsiteX43" fmla="*/ 10526446 w 12193149"/>
              <a:gd name="connsiteY43" fmla="*/ 1596411 h 2344739"/>
              <a:gd name="connsiteX44" fmla="*/ 10515129 w 12193149"/>
              <a:gd name="connsiteY44" fmla="*/ 1599537 h 2344739"/>
              <a:gd name="connsiteX45" fmla="*/ 10491735 w 12193149"/>
              <a:gd name="connsiteY45" fmla="*/ 1594156 h 2344739"/>
              <a:gd name="connsiteX46" fmla="*/ 10471418 w 12193149"/>
              <a:gd name="connsiteY46" fmla="*/ 1601693 h 2344739"/>
              <a:gd name="connsiteX47" fmla="*/ 10377042 w 12193149"/>
              <a:gd name="connsiteY47" fmla="*/ 1644598 h 2344739"/>
              <a:gd name="connsiteX48" fmla="*/ 10319338 w 12193149"/>
              <a:gd name="connsiteY48" fmla="*/ 1666221 h 2344739"/>
              <a:gd name="connsiteX49" fmla="*/ 10295467 w 12193149"/>
              <a:gd name="connsiteY49" fmla="*/ 1668079 h 2344739"/>
              <a:gd name="connsiteX50" fmla="*/ 10263443 w 12193149"/>
              <a:gd name="connsiteY50" fmla="*/ 1674948 h 2344739"/>
              <a:gd name="connsiteX51" fmla="*/ 10205418 w 12193149"/>
              <a:gd name="connsiteY51" fmla="*/ 1682149 h 2344739"/>
              <a:gd name="connsiteX52" fmla="*/ 10177759 w 12193149"/>
              <a:gd name="connsiteY52" fmla="*/ 1692943 h 2344739"/>
              <a:gd name="connsiteX53" fmla="*/ 10165070 w 12193149"/>
              <a:gd name="connsiteY53" fmla="*/ 1693739 h 2344739"/>
              <a:gd name="connsiteX54" fmla="*/ 10156308 w 12193149"/>
              <a:gd name="connsiteY54" fmla="*/ 1707487 h 2344739"/>
              <a:gd name="connsiteX55" fmla="*/ 10118267 w 12193149"/>
              <a:gd name="connsiteY55" fmla="*/ 1731142 h 2344739"/>
              <a:gd name="connsiteX56" fmla="*/ 10083317 w 12193149"/>
              <a:gd name="connsiteY56" fmla="*/ 1743296 h 2344739"/>
              <a:gd name="connsiteX57" fmla="*/ 10040388 w 12193149"/>
              <a:gd name="connsiteY57" fmla="*/ 1741632 h 2344739"/>
              <a:gd name="connsiteX58" fmla="*/ 9961167 w 12193149"/>
              <a:gd name="connsiteY58" fmla="*/ 1757147 h 2344739"/>
              <a:gd name="connsiteX59" fmla="*/ 9848940 w 12193149"/>
              <a:gd name="connsiteY59" fmla="*/ 1763915 h 2344739"/>
              <a:gd name="connsiteX60" fmla="*/ 9729457 w 12193149"/>
              <a:gd name="connsiteY60" fmla="*/ 1784122 h 2344739"/>
              <a:gd name="connsiteX61" fmla="*/ 9613704 w 12193149"/>
              <a:gd name="connsiteY61" fmla="*/ 1812371 h 2344739"/>
              <a:gd name="connsiteX62" fmla="*/ 9338590 w 12193149"/>
              <a:gd name="connsiteY62" fmla="*/ 1869293 h 2344739"/>
              <a:gd name="connsiteX63" fmla="*/ 9232518 w 12193149"/>
              <a:gd name="connsiteY63" fmla="*/ 1893149 h 2344739"/>
              <a:gd name="connsiteX64" fmla="*/ 9156690 w 12193149"/>
              <a:gd name="connsiteY64" fmla="*/ 1903228 h 2344739"/>
              <a:gd name="connsiteX65" fmla="*/ 9054601 w 12193149"/>
              <a:gd name="connsiteY65" fmla="*/ 1910755 h 2344739"/>
              <a:gd name="connsiteX66" fmla="*/ 9006634 w 12193149"/>
              <a:gd name="connsiteY66" fmla="*/ 1914040 h 2344739"/>
              <a:gd name="connsiteX67" fmla="*/ 9006349 w 12193149"/>
              <a:gd name="connsiteY67" fmla="*/ 1913800 h 2344739"/>
              <a:gd name="connsiteX68" fmla="*/ 8997380 w 12193149"/>
              <a:gd name="connsiteY68" fmla="*/ 1915011 h 2344739"/>
              <a:gd name="connsiteX69" fmla="*/ 8991542 w 12193149"/>
              <a:gd name="connsiteY69" fmla="*/ 1917072 h 2344739"/>
              <a:gd name="connsiteX70" fmla="*/ 8975485 w 12193149"/>
              <a:gd name="connsiteY70" fmla="*/ 1920298 h 2344739"/>
              <a:gd name="connsiteX71" fmla="*/ 8969159 w 12193149"/>
              <a:gd name="connsiteY71" fmla="*/ 1919598 h 2344739"/>
              <a:gd name="connsiteX72" fmla="*/ 8964196 w 12193149"/>
              <a:gd name="connsiteY72" fmla="*/ 1917373 h 2344739"/>
              <a:gd name="connsiteX73" fmla="*/ 8930136 w 12193149"/>
              <a:gd name="connsiteY73" fmla="*/ 1914185 h 2344739"/>
              <a:gd name="connsiteX74" fmla="*/ 8753592 w 12193149"/>
              <a:gd name="connsiteY74" fmla="*/ 1933417 h 2344739"/>
              <a:gd name="connsiteX75" fmla="*/ 8708995 w 12193149"/>
              <a:gd name="connsiteY75" fmla="*/ 1935518 h 2344739"/>
              <a:gd name="connsiteX76" fmla="*/ 8597219 w 12193149"/>
              <a:gd name="connsiteY76" fmla="*/ 1944090 h 2344739"/>
              <a:gd name="connsiteX77" fmla="*/ 8526378 w 12193149"/>
              <a:gd name="connsiteY77" fmla="*/ 1929248 h 2344739"/>
              <a:gd name="connsiteX78" fmla="*/ 8512131 w 12193149"/>
              <a:gd name="connsiteY78" fmla="*/ 1935163 h 2344739"/>
              <a:gd name="connsiteX79" fmla="*/ 8507315 w 12193149"/>
              <a:gd name="connsiteY79" fmla="*/ 1938164 h 2344739"/>
              <a:gd name="connsiteX80" fmla="*/ 8499116 w 12193149"/>
              <a:gd name="connsiteY80" fmla="*/ 1940902 h 2344739"/>
              <a:gd name="connsiteX81" fmla="*/ 8498742 w 12193149"/>
              <a:gd name="connsiteY81" fmla="*/ 1940723 h 2344739"/>
              <a:gd name="connsiteX82" fmla="*/ 8491397 w 12193149"/>
              <a:gd name="connsiteY82" fmla="*/ 1943773 h 2344739"/>
              <a:gd name="connsiteX83" fmla="*/ 8368330 w 12193149"/>
              <a:gd name="connsiteY83" fmla="*/ 1957815 h 2344739"/>
              <a:gd name="connsiteX84" fmla="*/ 8354947 w 12193149"/>
              <a:gd name="connsiteY84" fmla="*/ 1958009 h 2344739"/>
              <a:gd name="connsiteX85" fmla="*/ 8321252 w 12193149"/>
              <a:gd name="connsiteY85" fmla="*/ 1974587 h 2344739"/>
              <a:gd name="connsiteX86" fmla="*/ 8315581 w 12193149"/>
              <a:gd name="connsiteY86" fmla="*/ 1974913 h 2344739"/>
              <a:gd name="connsiteX87" fmla="*/ 8296322 w 12193149"/>
              <a:gd name="connsiteY87" fmla="*/ 1988808 h 2344739"/>
              <a:gd name="connsiteX88" fmla="*/ 8285424 w 12193149"/>
              <a:gd name="connsiteY88" fmla="*/ 1994631 h 2344739"/>
              <a:gd name="connsiteX89" fmla="*/ 8284298 w 12193149"/>
              <a:gd name="connsiteY89" fmla="*/ 1999074 h 2344739"/>
              <a:gd name="connsiteX90" fmla="*/ 8267224 w 12193149"/>
              <a:gd name="connsiteY90" fmla="*/ 2006249 h 2344739"/>
              <a:gd name="connsiteX91" fmla="*/ 8264525 w 12193149"/>
              <a:gd name="connsiteY91" fmla="*/ 2006019 h 2344739"/>
              <a:gd name="connsiteX92" fmla="*/ 8253181 w 12193149"/>
              <a:gd name="connsiteY92" fmla="*/ 2015862 h 2344739"/>
              <a:gd name="connsiteX93" fmla="*/ 8246982 w 12193149"/>
              <a:gd name="connsiteY93" fmla="*/ 2028854 h 2344739"/>
              <a:gd name="connsiteX94" fmla="*/ 8091420 w 12193149"/>
              <a:gd name="connsiteY94" fmla="*/ 2075015 h 2344739"/>
              <a:gd name="connsiteX95" fmla="*/ 7906555 w 12193149"/>
              <a:gd name="connsiteY95" fmla="*/ 2116988 h 2344739"/>
              <a:gd name="connsiteX96" fmla="*/ 7719893 w 12193149"/>
              <a:gd name="connsiteY96" fmla="*/ 2142703 h 2344739"/>
              <a:gd name="connsiteX97" fmla="*/ 7615495 w 12193149"/>
              <a:gd name="connsiteY97" fmla="*/ 2139232 h 2344739"/>
              <a:gd name="connsiteX98" fmla="*/ 7528691 w 12193149"/>
              <a:gd name="connsiteY98" fmla="*/ 2145060 h 2344739"/>
              <a:gd name="connsiteX99" fmla="*/ 7520719 w 12193149"/>
              <a:gd name="connsiteY99" fmla="*/ 2147613 h 2344739"/>
              <a:gd name="connsiteX100" fmla="*/ 7508559 w 12193149"/>
              <a:gd name="connsiteY100" fmla="*/ 2148948 h 2344739"/>
              <a:gd name="connsiteX101" fmla="*/ 7508188 w 12193149"/>
              <a:gd name="connsiteY101" fmla="*/ 2148621 h 2344739"/>
              <a:gd name="connsiteX102" fmla="*/ 7496943 w 12193149"/>
              <a:gd name="connsiteY102" fmla="*/ 2150573 h 2344739"/>
              <a:gd name="connsiteX103" fmla="*/ 7219707 w 12193149"/>
              <a:gd name="connsiteY103" fmla="*/ 2156680 h 2344739"/>
              <a:gd name="connsiteX104" fmla="*/ 7202249 w 12193149"/>
              <a:gd name="connsiteY104" fmla="*/ 2161230 h 2344739"/>
              <a:gd name="connsiteX105" fmla="*/ 7198152 w 12193149"/>
              <a:gd name="connsiteY105" fmla="*/ 2166588 h 2344739"/>
              <a:gd name="connsiteX106" fmla="*/ 7171956 w 12193149"/>
              <a:gd name="connsiteY106" fmla="*/ 2171236 h 2344739"/>
              <a:gd name="connsiteX107" fmla="*/ 7098136 w 12193149"/>
              <a:gd name="connsiteY107" fmla="*/ 2183464 h 2344739"/>
              <a:gd name="connsiteX108" fmla="*/ 7019644 w 12193149"/>
              <a:gd name="connsiteY108" fmla="*/ 2183090 h 2344739"/>
              <a:gd name="connsiteX109" fmla="*/ 6905294 w 12193149"/>
              <a:gd name="connsiteY109" fmla="*/ 2212596 h 2344739"/>
              <a:gd name="connsiteX110" fmla="*/ 6709370 w 12193149"/>
              <a:gd name="connsiteY110" fmla="*/ 2240551 h 2344739"/>
              <a:gd name="connsiteX111" fmla="*/ 6550602 w 12193149"/>
              <a:gd name="connsiteY111" fmla="*/ 2269327 h 2344739"/>
              <a:gd name="connsiteX112" fmla="*/ 6318708 w 12193149"/>
              <a:gd name="connsiteY112" fmla="*/ 2316127 h 2344739"/>
              <a:gd name="connsiteX113" fmla="*/ 6169822 w 12193149"/>
              <a:gd name="connsiteY113" fmla="*/ 2318214 h 2344739"/>
              <a:gd name="connsiteX114" fmla="*/ 6074996 w 12193149"/>
              <a:gd name="connsiteY114" fmla="*/ 2338676 h 2344739"/>
              <a:gd name="connsiteX115" fmla="*/ 6069677 w 12193149"/>
              <a:gd name="connsiteY115" fmla="*/ 2337139 h 2344739"/>
              <a:gd name="connsiteX116" fmla="*/ 6049786 w 12193149"/>
              <a:gd name="connsiteY116" fmla="*/ 2337822 h 2344739"/>
              <a:gd name="connsiteX117" fmla="*/ 6042433 w 12193149"/>
              <a:gd name="connsiteY117" fmla="*/ 2329473 h 2344739"/>
              <a:gd name="connsiteX118" fmla="*/ 6011238 w 12193149"/>
              <a:gd name="connsiteY118" fmla="*/ 2324380 h 2344739"/>
              <a:gd name="connsiteX119" fmla="*/ 5958523 w 12193149"/>
              <a:gd name="connsiteY119" fmla="*/ 2328024 h 2344739"/>
              <a:gd name="connsiteX120" fmla="*/ 5760067 w 12193149"/>
              <a:gd name="connsiteY120" fmla="*/ 2343716 h 2344739"/>
              <a:gd name="connsiteX121" fmla="*/ 5628108 w 12193149"/>
              <a:gd name="connsiteY121" fmla="*/ 2344739 h 2344739"/>
              <a:gd name="connsiteX122" fmla="*/ 5472054 w 12193149"/>
              <a:gd name="connsiteY122" fmla="*/ 2330719 h 2344739"/>
              <a:gd name="connsiteX123" fmla="*/ 5433909 w 12193149"/>
              <a:gd name="connsiteY123" fmla="*/ 2319466 h 2344739"/>
              <a:gd name="connsiteX124" fmla="*/ 5382817 w 12193149"/>
              <a:gd name="connsiteY124" fmla="*/ 2301764 h 2344739"/>
              <a:gd name="connsiteX125" fmla="*/ 5262912 w 12193149"/>
              <a:gd name="connsiteY125" fmla="*/ 2281347 h 2344739"/>
              <a:gd name="connsiteX126" fmla="*/ 5224109 w 12193149"/>
              <a:gd name="connsiteY126" fmla="*/ 2270223 h 2344739"/>
              <a:gd name="connsiteX127" fmla="*/ 5175808 w 12193149"/>
              <a:gd name="connsiteY127" fmla="*/ 2267233 h 2344739"/>
              <a:gd name="connsiteX128" fmla="*/ 5157702 w 12193149"/>
              <a:gd name="connsiteY128" fmla="*/ 2260010 h 2344739"/>
              <a:gd name="connsiteX129" fmla="*/ 5143747 w 12193149"/>
              <a:gd name="connsiteY129" fmla="*/ 2256610 h 2344739"/>
              <a:gd name="connsiteX130" fmla="*/ 5140744 w 12193149"/>
              <a:gd name="connsiteY130" fmla="*/ 2254509 h 2344739"/>
              <a:gd name="connsiteX131" fmla="*/ 5122807 w 12193149"/>
              <a:gd name="connsiteY131" fmla="*/ 2243656 h 2344739"/>
              <a:gd name="connsiteX132" fmla="*/ 5066938 w 12193149"/>
              <a:gd name="connsiteY132" fmla="*/ 2250227 h 2344739"/>
              <a:gd name="connsiteX133" fmla="*/ 5012662 w 12193149"/>
              <a:gd name="connsiteY133" fmla="*/ 2233846 h 2344739"/>
              <a:gd name="connsiteX134" fmla="*/ 4841589 w 12193149"/>
              <a:gd name="connsiteY134" fmla="*/ 2209829 h 2344739"/>
              <a:gd name="connsiteX135" fmla="*/ 4763595 w 12193149"/>
              <a:gd name="connsiteY135" fmla="*/ 2182061 h 2344739"/>
              <a:gd name="connsiteX136" fmla="*/ 4724334 w 12193149"/>
              <a:gd name="connsiteY136" fmla="*/ 2173047 h 2344739"/>
              <a:gd name="connsiteX137" fmla="*/ 4722324 w 12193149"/>
              <a:gd name="connsiteY137" fmla="*/ 2172298 h 2344739"/>
              <a:gd name="connsiteX138" fmla="*/ 4723259 w 12193149"/>
              <a:gd name="connsiteY138" fmla="*/ 2172087 h 2344739"/>
              <a:gd name="connsiteX139" fmla="*/ 4718350 w 12193149"/>
              <a:gd name="connsiteY139" fmla="*/ 2170817 h 2344739"/>
              <a:gd name="connsiteX140" fmla="*/ 4722324 w 12193149"/>
              <a:gd name="connsiteY140" fmla="*/ 2172298 h 2344739"/>
              <a:gd name="connsiteX141" fmla="*/ 4716674 w 12193149"/>
              <a:gd name="connsiteY141" fmla="*/ 2173573 h 2344739"/>
              <a:gd name="connsiteX142" fmla="*/ 4516962 w 12193149"/>
              <a:gd name="connsiteY142" fmla="*/ 2163671 h 2344739"/>
              <a:gd name="connsiteX143" fmla="*/ 4429691 w 12193149"/>
              <a:gd name="connsiteY143" fmla="*/ 2153020 h 2344739"/>
              <a:gd name="connsiteX144" fmla="*/ 4364023 w 12193149"/>
              <a:gd name="connsiteY144" fmla="*/ 2151674 h 2344739"/>
              <a:gd name="connsiteX145" fmla="*/ 4318114 w 12193149"/>
              <a:gd name="connsiteY145" fmla="*/ 2158289 h 2344739"/>
              <a:gd name="connsiteX146" fmla="*/ 4316258 w 12193149"/>
              <a:gd name="connsiteY146" fmla="*/ 2156948 h 2344739"/>
              <a:gd name="connsiteX147" fmla="*/ 4296292 w 12193149"/>
              <a:gd name="connsiteY147" fmla="*/ 2155069 h 2344739"/>
              <a:gd name="connsiteX148" fmla="*/ 4291212 w 12193149"/>
              <a:gd name="connsiteY148" fmla="*/ 2157986 h 2344739"/>
              <a:gd name="connsiteX149" fmla="*/ 4277290 w 12193149"/>
              <a:gd name="connsiteY149" fmla="*/ 2157740 h 2344739"/>
              <a:gd name="connsiteX150" fmla="*/ 4249265 w 12193149"/>
              <a:gd name="connsiteY150" fmla="*/ 2160064 h 2344739"/>
              <a:gd name="connsiteX151" fmla="*/ 4203199 w 12193149"/>
              <a:gd name="connsiteY151" fmla="*/ 2157269 h 2344739"/>
              <a:gd name="connsiteX152" fmla="*/ 4202893 w 12193149"/>
              <a:gd name="connsiteY152" fmla="*/ 2156010 h 2344739"/>
              <a:gd name="connsiteX153" fmla="*/ 4192396 w 12193149"/>
              <a:gd name="connsiteY153" fmla="*/ 2150376 h 2344739"/>
              <a:gd name="connsiteX154" fmla="*/ 4143893 w 12193149"/>
              <a:gd name="connsiteY154" fmla="*/ 2134511 h 2344739"/>
              <a:gd name="connsiteX155" fmla="*/ 4084245 w 12193149"/>
              <a:gd name="connsiteY155" fmla="*/ 2107978 h 2344739"/>
              <a:gd name="connsiteX156" fmla="*/ 4075694 w 12193149"/>
              <a:gd name="connsiteY156" fmla="*/ 2107143 h 2344739"/>
              <a:gd name="connsiteX157" fmla="*/ 4075575 w 12193149"/>
              <a:gd name="connsiteY157" fmla="*/ 2106844 h 2344739"/>
              <a:gd name="connsiteX158" fmla="*/ 4066658 w 12193149"/>
              <a:gd name="connsiteY158" fmla="*/ 2105400 h 2344739"/>
              <a:gd name="connsiteX159" fmla="*/ 4060102 w 12193149"/>
              <a:gd name="connsiteY159" fmla="*/ 2105618 h 2344739"/>
              <a:gd name="connsiteX160" fmla="*/ 4043512 w 12193149"/>
              <a:gd name="connsiteY160" fmla="*/ 2103997 h 2344739"/>
              <a:gd name="connsiteX161" fmla="*/ 4038145 w 12193149"/>
              <a:gd name="connsiteY161" fmla="*/ 2101563 h 2344739"/>
              <a:gd name="connsiteX162" fmla="*/ 4036511 w 12193149"/>
              <a:gd name="connsiteY162" fmla="*/ 2097896 h 2344739"/>
              <a:gd name="connsiteX163" fmla="*/ 4034926 w 12193149"/>
              <a:gd name="connsiteY163" fmla="*/ 2098131 h 2344739"/>
              <a:gd name="connsiteX164" fmla="*/ 4005686 w 12193149"/>
              <a:gd name="connsiteY164" fmla="*/ 2085563 h 2344739"/>
              <a:gd name="connsiteX165" fmla="*/ 3937994 w 12193149"/>
              <a:gd name="connsiteY165" fmla="*/ 2068106 h 2344739"/>
              <a:gd name="connsiteX166" fmla="*/ 3898423 w 12193149"/>
              <a:gd name="connsiteY166" fmla="*/ 2062451 h 2344739"/>
              <a:gd name="connsiteX167" fmla="*/ 3790908 w 12193149"/>
              <a:gd name="connsiteY167" fmla="*/ 2042213 h 2344739"/>
              <a:gd name="connsiteX168" fmla="*/ 3683661 w 12193149"/>
              <a:gd name="connsiteY168" fmla="*/ 2018290 h 2344739"/>
              <a:gd name="connsiteX169" fmla="*/ 3611183 w 12193149"/>
              <a:gd name="connsiteY169" fmla="*/ 1986019 h 2344739"/>
              <a:gd name="connsiteX170" fmla="*/ 3605003 w 12193149"/>
              <a:gd name="connsiteY170" fmla="*/ 1987381 h 2344739"/>
              <a:gd name="connsiteX171" fmla="*/ 3595884 w 12193149"/>
              <a:gd name="connsiteY171" fmla="*/ 1987545 h 2344739"/>
              <a:gd name="connsiteX172" fmla="*/ 3595649 w 12193149"/>
              <a:gd name="connsiteY172" fmla="*/ 1987276 h 2344739"/>
              <a:gd name="connsiteX173" fmla="*/ 3587126 w 12193149"/>
              <a:gd name="connsiteY173" fmla="*/ 1987966 h 2344739"/>
              <a:gd name="connsiteX174" fmla="*/ 3537283 w 12193149"/>
              <a:gd name="connsiteY174" fmla="*/ 1978267 h 2344739"/>
              <a:gd name="connsiteX175" fmla="*/ 3474371 w 12193149"/>
              <a:gd name="connsiteY175" fmla="*/ 1974606 h 2344739"/>
              <a:gd name="connsiteX176" fmla="*/ 3401876 w 12193149"/>
              <a:gd name="connsiteY176" fmla="*/ 1962558 h 2344739"/>
              <a:gd name="connsiteX177" fmla="*/ 3365036 w 12193149"/>
              <a:gd name="connsiteY177" fmla="*/ 1979510 h 2344739"/>
              <a:gd name="connsiteX178" fmla="*/ 3345174 w 12193149"/>
              <a:gd name="connsiteY178" fmla="*/ 1981192 h 2344739"/>
              <a:gd name="connsiteX179" fmla="*/ 3342846 w 12193149"/>
              <a:gd name="connsiteY179" fmla="*/ 1980217 h 2344739"/>
              <a:gd name="connsiteX180" fmla="*/ 3263504 w 12193149"/>
              <a:gd name="connsiteY180" fmla="*/ 1986094 h 2344739"/>
              <a:gd name="connsiteX181" fmla="*/ 3143704 w 12193149"/>
              <a:gd name="connsiteY181" fmla="*/ 1993869 h 2344739"/>
              <a:gd name="connsiteX182" fmla="*/ 3031439 w 12193149"/>
              <a:gd name="connsiteY182" fmla="*/ 1996512 h 2344739"/>
              <a:gd name="connsiteX183" fmla="*/ 2782717 w 12193149"/>
              <a:gd name="connsiteY183" fmla="*/ 2018333 h 2344739"/>
              <a:gd name="connsiteX184" fmla="*/ 2647675 w 12193149"/>
              <a:gd name="connsiteY184" fmla="*/ 2028869 h 2344739"/>
              <a:gd name="connsiteX185" fmla="*/ 2569176 w 12193149"/>
              <a:gd name="connsiteY185" fmla="*/ 2002628 h 2344739"/>
              <a:gd name="connsiteX186" fmla="*/ 2444403 w 12193149"/>
              <a:gd name="connsiteY186" fmla="*/ 2016529 h 2344739"/>
              <a:gd name="connsiteX187" fmla="*/ 2316260 w 12193149"/>
              <a:gd name="connsiteY187" fmla="*/ 2024996 h 2344739"/>
              <a:gd name="connsiteX188" fmla="*/ 2209726 w 12193149"/>
              <a:gd name="connsiteY188" fmla="*/ 2019763 h 2344739"/>
              <a:gd name="connsiteX189" fmla="*/ 2095813 w 12193149"/>
              <a:gd name="connsiteY189" fmla="*/ 2003052 h 2344739"/>
              <a:gd name="connsiteX190" fmla="*/ 1998504 w 12193149"/>
              <a:gd name="connsiteY190" fmla="*/ 1995032 h 2344739"/>
              <a:gd name="connsiteX191" fmla="*/ 1929320 w 12193149"/>
              <a:gd name="connsiteY191" fmla="*/ 2016977 h 2344739"/>
              <a:gd name="connsiteX192" fmla="*/ 1922798 w 12193149"/>
              <a:gd name="connsiteY192" fmla="*/ 2012146 h 2344739"/>
              <a:gd name="connsiteX193" fmla="*/ 1874228 w 12193149"/>
              <a:gd name="connsiteY193" fmla="*/ 2013741 h 2344739"/>
              <a:gd name="connsiteX194" fmla="*/ 1787803 w 12193149"/>
              <a:gd name="connsiteY194" fmla="*/ 2041363 h 2344739"/>
              <a:gd name="connsiteX195" fmla="*/ 1739352 w 12193149"/>
              <a:gd name="connsiteY195" fmla="*/ 2036312 h 2344739"/>
              <a:gd name="connsiteX196" fmla="*/ 1676219 w 12193149"/>
              <a:gd name="connsiteY196" fmla="*/ 2019963 h 2344739"/>
              <a:gd name="connsiteX197" fmla="*/ 1609817 w 12193149"/>
              <a:gd name="connsiteY197" fmla="*/ 2013066 h 2344739"/>
              <a:gd name="connsiteX198" fmla="*/ 1497258 w 12193149"/>
              <a:gd name="connsiteY198" fmla="*/ 1987476 h 2344739"/>
              <a:gd name="connsiteX199" fmla="*/ 1151127 w 12193149"/>
              <a:gd name="connsiteY199" fmla="*/ 1938041 h 2344739"/>
              <a:gd name="connsiteX200" fmla="*/ 859417 w 12193149"/>
              <a:gd name="connsiteY200" fmla="*/ 1928608 h 2344739"/>
              <a:gd name="connsiteX201" fmla="*/ 838688 w 12193149"/>
              <a:gd name="connsiteY201" fmla="*/ 1929821 h 2344739"/>
              <a:gd name="connsiteX202" fmla="*/ 817957 w 12193149"/>
              <a:gd name="connsiteY202" fmla="*/ 1927857 h 2344739"/>
              <a:gd name="connsiteX203" fmla="*/ 812654 w 12193149"/>
              <a:gd name="connsiteY203" fmla="*/ 1930751 h 2344739"/>
              <a:gd name="connsiteX204" fmla="*/ 721195 w 12193149"/>
              <a:gd name="connsiteY204" fmla="*/ 1929661 h 2344739"/>
              <a:gd name="connsiteX205" fmla="*/ 720890 w 12193149"/>
              <a:gd name="connsiteY205" fmla="*/ 1928399 h 2344739"/>
              <a:gd name="connsiteX206" fmla="*/ 710023 w 12193149"/>
              <a:gd name="connsiteY206" fmla="*/ 1922722 h 2344739"/>
              <a:gd name="connsiteX207" fmla="*/ 597940 w 12193149"/>
              <a:gd name="connsiteY207" fmla="*/ 1879864 h 2344739"/>
              <a:gd name="connsiteX208" fmla="*/ 579683 w 12193149"/>
              <a:gd name="connsiteY208" fmla="*/ 1877212 h 2344739"/>
              <a:gd name="connsiteX209" fmla="*/ 572865 w 12193149"/>
              <a:gd name="connsiteY209" fmla="*/ 1877401 h 2344739"/>
              <a:gd name="connsiteX210" fmla="*/ 446247 w 12193149"/>
              <a:gd name="connsiteY210" fmla="*/ 1839371 h 2344739"/>
              <a:gd name="connsiteX211" fmla="*/ 405163 w 12193149"/>
              <a:gd name="connsiteY211" fmla="*/ 1833548 h 2344739"/>
              <a:gd name="connsiteX212" fmla="*/ 293583 w 12193149"/>
              <a:gd name="connsiteY212" fmla="*/ 1812852 h 2344739"/>
              <a:gd name="connsiteX213" fmla="*/ 119529 w 12193149"/>
              <a:gd name="connsiteY213" fmla="*/ 1761047 h 2344739"/>
              <a:gd name="connsiteX214" fmla="*/ 16674 w 12193149"/>
              <a:gd name="connsiteY214" fmla="*/ 1758191 h 2344739"/>
              <a:gd name="connsiteX215" fmla="*/ 1150 w 12193149"/>
              <a:gd name="connsiteY215" fmla="*/ 1752722 h 2344739"/>
              <a:gd name="connsiteX216" fmla="*/ 1148 w 12193149"/>
              <a:gd name="connsiteY216" fmla="*/ 222213 h 2344739"/>
              <a:gd name="connsiteX217" fmla="*/ 1148 w 12193149"/>
              <a:gd name="connsiteY217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9 w 12193149"/>
              <a:gd name="connsiteY2" fmla="*/ 579739 h 2344739"/>
              <a:gd name="connsiteX3" fmla="*/ 12185986 w 12193149"/>
              <a:gd name="connsiteY3" fmla="*/ 584189 h 2344739"/>
              <a:gd name="connsiteX4" fmla="*/ 12156363 w 12193149"/>
              <a:gd name="connsiteY4" fmla="*/ 597366 h 2344739"/>
              <a:gd name="connsiteX5" fmla="*/ 12139215 w 12193149"/>
              <a:gd name="connsiteY5" fmla="*/ 623179 h 2344739"/>
              <a:gd name="connsiteX6" fmla="*/ 12126327 w 12193149"/>
              <a:gd name="connsiteY6" fmla="*/ 624690 h 2344739"/>
              <a:gd name="connsiteX7" fmla="*/ 12124007 w 12193149"/>
              <a:gd name="connsiteY7" fmla="*/ 624794 h 2344739"/>
              <a:gd name="connsiteX8" fmla="*/ 12116854 w 12193149"/>
              <a:gd name="connsiteY8" fmla="*/ 628608 h 2344739"/>
              <a:gd name="connsiteX9" fmla="*/ 12099497 w 12193149"/>
              <a:gd name="connsiteY9" fmla="*/ 628139 h 2344739"/>
              <a:gd name="connsiteX10" fmla="*/ 12087073 w 12193149"/>
              <a:gd name="connsiteY10" fmla="*/ 636341 h 2344739"/>
              <a:gd name="connsiteX11" fmla="*/ 12031073 w 12193149"/>
              <a:gd name="connsiteY11" fmla="*/ 680009 h 2344739"/>
              <a:gd name="connsiteX12" fmla="*/ 11995833 w 12193149"/>
              <a:gd name="connsiteY12" fmla="*/ 703458 h 2344739"/>
              <a:gd name="connsiteX13" fmla="*/ 11979717 w 12193149"/>
              <a:gd name="connsiteY13" fmla="*/ 708161 h 2344739"/>
              <a:gd name="connsiteX14" fmla="*/ 11959046 w 12193149"/>
              <a:gd name="connsiteY14" fmla="*/ 717558 h 2344739"/>
              <a:gd name="connsiteX15" fmla="*/ 11920454 w 12193149"/>
              <a:gd name="connsiteY15" fmla="*/ 730883 h 2344739"/>
              <a:gd name="connsiteX16" fmla="*/ 11903656 w 12193149"/>
              <a:gd name="connsiteY16" fmla="*/ 742426 h 2344739"/>
              <a:gd name="connsiteX17" fmla="*/ 11895048 w 12193149"/>
              <a:gd name="connsiteY17" fmla="*/ 744791 h 2344739"/>
              <a:gd name="connsiteX18" fmla="*/ 11891968 w 12193149"/>
              <a:gd name="connsiteY18" fmla="*/ 755729 h 2344739"/>
              <a:gd name="connsiteX19" fmla="*/ 11870776 w 12193149"/>
              <a:gd name="connsiteY19" fmla="*/ 777816 h 2344739"/>
              <a:gd name="connsiteX20" fmla="*/ 11813376 w 12193149"/>
              <a:gd name="connsiteY20" fmla="*/ 797659 h 2344739"/>
              <a:gd name="connsiteX21" fmla="*/ 11590693 w 12193149"/>
              <a:gd name="connsiteY21" fmla="*/ 963777 h 2344739"/>
              <a:gd name="connsiteX22" fmla="*/ 11506817 w 12193149"/>
              <a:gd name="connsiteY22" fmla="*/ 1033623 h 2344739"/>
              <a:gd name="connsiteX23" fmla="*/ 11280332 w 12193149"/>
              <a:gd name="connsiteY23" fmla="*/ 1223571 h 2344739"/>
              <a:gd name="connsiteX24" fmla="*/ 11228309 w 12193149"/>
              <a:gd name="connsiteY24" fmla="*/ 1276236 h 2344739"/>
              <a:gd name="connsiteX25" fmla="*/ 11218087 w 12193149"/>
              <a:gd name="connsiteY25" fmla="*/ 1275961 h 2344739"/>
              <a:gd name="connsiteX26" fmla="*/ 11217184 w 12193149"/>
              <a:gd name="connsiteY26" fmla="*/ 1275018 h 2344739"/>
              <a:gd name="connsiteX27" fmla="*/ 11188885 w 12193149"/>
              <a:gd name="connsiteY27" fmla="*/ 1292383 h 2344739"/>
              <a:gd name="connsiteX28" fmla="*/ 11184501 w 12193149"/>
              <a:gd name="connsiteY28" fmla="*/ 1292525 h 2344739"/>
              <a:gd name="connsiteX29" fmla="*/ 11166854 w 12193149"/>
              <a:gd name="connsiteY29" fmla="*/ 1306612 h 2344739"/>
              <a:gd name="connsiteX30" fmla="*/ 11157311 w 12193149"/>
              <a:gd name="connsiteY30" fmla="*/ 1312414 h 2344739"/>
              <a:gd name="connsiteX31" fmla="*/ 11155496 w 12193149"/>
              <a:gd name="connsiteY31" fmla="*/ 1317097 h 2344739"/>
              <a:gd name="connsiteX32" fmla="*/ 11140961 w 12193149"/>
              <a:gd name="connsiteY32" fmla="*/ 1324115 h 2344739"/>
              <a:gd name="connsiteX33" fmla="*/ 11138961 w 12193149"/>
              <a:gd name="connsiteY33" fmla="*/ 1323772 h 2344739"/>
              <a:gd name="connsiteX34" fmla="*/ 11128208 w 12193149"/>
              <a:gd name="connsiteY34" fmla="*/ 1333832 h 2344739"/>
              <a:gd name="connsiteX35" fmla="*/ 11120691 w 12193149"/>
              <a:gd name="connsiteY35" fmla="*/ 1347424 h 2344739"/>
              <a:gd name="connsiteX36" fmla="*/ 10894683 w 12193149"/>
              <a:gd name="connsiteY36" fmla="*/ 1473399 h 2344739"/>
              <a:gd name="connsiteX37" fmla="*/ 10773300 w 12193149"/>
              <a:gd name="connsiteY37" fmla="*/ 1523191 h 2344739"/>
              <a:gd name="connsiteX38" fmla="*/ 10627668 w 12193149"/>
              <a:gd name="connsiteY38" fmla="*/ 1559229 h 2344739"/>
              <a:gd name="connsiteX39" fmla="*/ 10581895 w 12193149"/>
              <a:gd name="connsiteY39" fmla="*/ 1568689 h 2344739"/>
              <a:gd name="connsiteX40" fmla="*/ 10547790 w 12193149"/>
              <a:gd name="connsiteY40" fmla="*/ 1598423 h 2344739"/>
              <a:gd name="connsiteX41" fmla="*/ 10529643 w 12193149"/>
              <a:gd name="connsiteY41" fmla="*/ 1596907 h 2344739"/>
              <a:gd name="connsiteX42" fmla="*/ 10526446 w 12193149"/>
              <a:gd name="connsiteY42" fmla="*/ 1596411 h 2344739"/>
              <a:gd name="connsiteX43" fmla="*/ 10515129 w 12193149"/>
              <a:gd name="connsiteY43" fmla="*/ 1599537 h 2344739"/>
              <a:gd name="connsiteX44" fmla="*/ 10491735 w 12193149"/>
              <a:gd name="connsiteY44" fmla="*/ 1594156 h 2344739"/>
              <a:gd name="connsiteX45" fmla="*/ 10471418 w 12193149"/>
              <a:gd name="connsiteY45" fmla="*/ 1601693 h 2344739"/>
              <a:gd name="connsiteX46" fmla="*/ 10377042 w 12193149"/>
              <a:gd name="connsiteY46" fmla="*/ 1644598 h 2344739"/>
              <a:gd name="connsiteX47" fmla="*/ 10319338 w 12193149"/>
              <a:gd name="connsiteY47" fmla="*/ 1666221 h 2344739"/>
              <a:gd name="connsiteX48" fmla="*/ 10295467 w 12193149"/>
              <a:gd name="connsiteY48" fmla="*/ 1668079 h 2344739"/>
              <a:gd name="connsiteX49" fmla="*/ 10263443 w 12193149"/>
              <a:gd name="connsiteY49" fmla="*/ 1674948 h 2344739"/>
              <a:gd name="connsiteX50" fmla="*/ 10205418 w 12193149"/>
              <a:gd name="connsiteY50" fmla="*/ 1682149 h 2344739"/>
              <a:gd name="connsiteX51" fmla="*/ 10177759 w 12193149"/>
              <a:gd name="connsiteY51" fmla="*/ 1692943 h 2344739"/>
              <a:gd name="connsiteX52" fmla="*/ 10165070 w 12193149"/>
              <a:gd name="connsiteY52" fmla="*/ 1693739 h 2344739"/>
              <a:gd name="connsiteX53" fmla="*/ 10156308 w 12193149"/>
              <a:gd name="connsiteY53" fmla="*/ 1707487 h 2344739"/>
              <a:gd name="connsiteX54" fmla="*/ 10118267 w 12193149"/>
              <a:gd name="connsiteY54" fmla="*/ 1731142 h 2344739"/>
              <a:gd name="connsiteX55" fmla="*/ 10083317 w 12193149"/>
              <a:gd name="connsiteY55" fmla="*/ 1743296 h 2344739"/>
              <a:gd name="connsiteX56" fmla="*/ 10040388 w 12193149"/>
              <a:gd name="connsiteY56" fmla="*/ 1741632 h 2344739"/>
              <a:gd name="connsiteX57" fmla="*/ 9961167 w 12193149"/>
              <a:gd name="connsiteY57" fmla="*/ 1757147 h 2344739"/>
              <a:gd name="connsiteX58" fmla="*/ 9848940 w 12193149"/>
              <a:gd name="connsiteY58" fmla="*/ 1763915 h 2344739"/>
              <a:gd name="connsiteX59" fmla="*/ 9729457 w 12193149"/>
              <a:gd name="connsiteY59" fmla="*/ 1784122 h 2344739"/>
              <a:gd name="connsiteX60" fmla="*/ 9613704 w 12193149"/>
              <a:gd name="connsiteY60" fmla="*/ 1812371 h 2344739"/>
              <a:gd name="connsiteX61" fmla="*/ 9338590 w 12193149"/>
              <a:gd name="connsiteY61" fmla="*/ 1869293 h 2344739"/>
              <a:gd name="connsiteX62" fmla="*/ 9232518 w 12193149"/>
              <a:gd name="connsiteY62" fmla="*/ 1893149 h 2344739"/>
              <a:gd name="connsiteX63" fmla="*/ 9156690 w 12193149"/>
              <a:gd name="connsiteY63" fmla="*/ 1903228 h 2344739"/>
              <a:gd name="connsiteX64" fmla="*/ 9054601 w 12193149"/>
              <a:gd name="connsiteY64" fmla="*/ 1910755 h 2344739"/>
              <a:gd name="connsiteX65" fmla="*/ 9006634 w 12193149"/>
              <a:gd name="connsiteY65" fmla="*/ 1914040 h 2344739"/>
              <a:gd name="connsiteX66" fmla="*/ 9006349 w 12193149"/>
              <a:gd name="connsiteY66" fmla="*/ 1913800 h 2344739"/>
              <a:gd name="connsiteX67" fmla="*/ 8997380 w 12193149"/>
              <a:gd name="connsiteY67" fmla="*/ 1915011 h 2344739"/>
              <a:gd name="connsiteX68" fmla="*/ 8991542 w 12193149"/>
              <a:gd name="connsiteY68" fmla="*/ 1917072 h 2344739"/>
              <a:gd name="connsiteX69" fmla="*/ 8975485 w 12193149"/>
              <a:gd name="connsiteY69" fmla="*/ 1920298 h 2344739"/>
              <a:gd name="connsiteX70" fmla="*/ 8969159 w 12193149"/>
              <a:gd name="connsiteY70" fmla="*/ 1919598 h 2344739"/>
              <a:gd name="connsiteX71" fmla="*/ 8964196 w 12193149"/>
              <a:gd name="connsiteY71" fmla="*/ 1917373 h 2344739"/>
              <a:gd name="connsiteX72" fmla="*/ 8930136 w 12193149"/>
              <a:gd name="connsiteY72" fmla="*/ 1914185 h 2344739"/>
              <a:gd name="connsiteX73" fmla="*/ 8753592 w 12193149"/>
              <a:gd name="connsiteY73" fmla="*/ 1933417 h 2344739"/>
              <a:gd name="connsiteX74" fmla="*/ 8708995 w 12193149"/>
              <a:gd name="connsiteY74" fmla="*/ 1935518 h 2344739"/>
              <a:gd name="connsiteX75" fmla="*/ 8597219 w 12193149"/>
              <a:gd name="connsiteY75" fmla="*/ 1944090 h 2344739"/>
              <a:gd name="connsiteX76" fmla="*/ 8526378 w 12193149"/>
              <a:gd name="connsiteY76" fmla="*/ 1929248 h 2344739"/>
              <a:gd name="connsiteX77" fmla="*/ 8512131 w 12193149"/>
              <a:gd name="connsiteY77" fmla="*/ 1935163 h 2344739"/>
              <a:gd name="connsiteX78" fmla="*/ 8507315 w 12193149"/>
              <a:gd name="connsiteY78" fmla="*/ 1938164 h 2344739"/>
              <a:gd name="connsiteX79" fmla="*/ 8499116 w 12193149"/>
              <a:gd name="connsiteY79" fmla="*/ 1940902 h 2344739"/>
              <a:gd name="connsiteX80" fmla="*/ 8498742 w 12193149"/>
              <a:gd name="connsiteY80" fmla="*/ 1940723 h 2344739"/>
              <a:gd name="connsiteX81" fmla="*/ 8491397 w 12193149"/>
              <a:gd name="connsiteY81" fmla="*/ 1943773 h 2344739"/>
              <a:gd name="connsiteX82" fmla="*/ 8368330 w 12193149"/>
              <a:gd name="connsiteY82" fmla="*/ 1957815 h 2344739"/>
              <a:gd name="connsiteX83" fmla="*/ 8354947 w 12193149"/>
              <a:gd name="connsiteY83" fmla="*/ 1958009 h 2344739"/>
              <a:gd name="connsiteX84" fmla="*/ 8321252 w 12193149"/>
              <a:gd name="connsiteY84" fmla="*/ 1974587 h 2344739"/>
              <a:gd name="connsiteX85" fmla="*/ 8315581 w 12193149"/>
              <a:gd name="connsiteY85" fmla="*/ 1974913 h 2344739"/>
              <a:gd name="connsiteX86" fmla="*/ 8296322 w 12193149"/>
              <a:gd name="connsiteY86" fmla="*/ 1988808 h 2344739"/>
              <a:gd name="connsiteX87" fmla="*/ 8285424 w 12193149"/>
              <a:gd name="connsiteY87" fmla="*/ 1994631 h 2344739"/>
              <a:gd name="connsiteX88" fmla="*/ 8284298 w 12193149"/>
              <a:gd name="connsiteY88" fmla="*/ 1999074 h 2344739"/>
              <a:gd name="connsiteX89" fmla="*/ 8267224 w 12193149"/>
              <a:gd name="connsiteY89" fmla="*/ 2006249 h 2344739"/>
              <a:gd name="connsiteX90" fmla="*/ 8264525 w 12193149"/>
              <a:gd name="connsiteY90" fmla="*/ 2006019 h 2344739"/>
              <a:gd name="connsiteX91" fmla="*/ 8253181 w 12193149"/>
              <a:gd name="connsiteY91" fmla="*/ 2015862 h 2344739"/>
              <a:gd name="connsiteX92" fmla="*/ 8246982 w 12193149"/>
              <a:gd name="connsiteY92" fmla="*/ 2028854 h 2344739"/>
              <a:gd name="connsiteX93" fmla="*/ 8091420 w 12193149"/>
              <a:gd name="connsiteY93" fmla="*/ 2075015 h 2344739"/>
              <a:gd name="connsiteX94" fmla="*/ 7906555 w 12193149"/>
              <a:gd name="connsiteY94" fmla="*/ 2116988 h 2344739"/>
              <a:gd name="connsiteX95" fmla="*/ 7719893 w 12193149"/>
              <a:gd name="connsiteY95" fmla="*/ 2142703 h 2344739"/>
              <a:gd name="connsiteX96" fmla="*/ 7615495 w 12193149"/>
              <a:gd name="connsiteY96" fmla="*/ 2139232 h 2344739"/>
              <a:gd name="connsiteX97" fmla="*/ 7528691 w 12193149"/>
              <a:gd name="connsiteY97" fmla="*/ 2145060 h 2344739"/>
              <a:gd name="connsiteX98" fmla="*/ 7520719 w 12193149"/>
              <a:gd name="connsiteY98" fmla="*/ 2147613 h 2344739"/>
              <a:gd name="connsiteX99" fmla="*/ 7508559 w 12193149"/>
              <a:gd name="connsiteY99" fmla="*/ 2148948 h 2344739"/>
              <a:gd name="connsiteX100" fmla="*/ 7508188 w 12193149"/>
              <a:gd name="connsiteY100" fmla="*/ 2148621 h 2344739"/>
              <a:gd name="connsiteX101" fmla="*/ 7496943 w 12193149"/>
              <a:gd name="connsiteY101" fmla="*/ 2150573 h 2344739"/>
              <a:gd name="connsiteX102" fmla="*/ 7219707 w 12193149"/>
              <a:gd name="connsiteY102" fmla="*/ 2156680 h 2344739"/>
              <a:gd name="connsiteX103" fmla="*/ 7202249 w 12193149"/>
              <a:gd name="connsiteY103" fmla="*/ 2161230 h 2344739"/>
              <a:gd name="connsiteX104" fmla="*/ 7198152 w 12193149"/>
              <a:gd name="connsiteY104" fmla="*/ 2166588 h 2344739"/>
              <a:gd name="connsiteX105" fmla="*/ 7171956 w 12193149"/>
              <a:gd name="connsiteY105" fmla="*/ 2171236 h 2344739"/>
              <a:gd name="connsiteX106" fmla="*/ 7098136 w 12193149"/>
              <a:gd name="connsiteY106" fmla="*/ 2183464 h 2344739"/>
              <a:gd name="connsiteX107" fmla="*/ 7019644 w 12193149"/>
              <a:gd name="connsiteY107" fmla="*/ 2183090 h 2344739"/>
              <a:gd name="connsiteX108" fmla="*/ 6905294 w 12193149"/>
              <a:gd name="connsiteY108" fmla="*/ 2212596 h 2344739"/>
              <a:gd name="connsiteX109" fmla="*/ 6709370 w 12193149"/>
              <a:gd name="connsiteY109" fmla="*/ 2240551 h 2344739"/>
              <a:gd name="connsiteX110" fmla="*/ 6550602 w 12193149"/>
              <a:gd name="connsiteY110" fmla="*/ 2269327 h 2344739"/>
              <a:gd name="connsiteX111" fmla="*/ 6318708 w 12193149"/>
              <a:gd name="connsiteY111" fmla="*/ 2316127 h 2344739"/>
              <a:gd name="connsiteX112" fmla="*/ 6169822 w 12193149"/>
              <a:gd name="connsiteY112" fmla="*/ 2318214 h 2344739"/>
              <a:gd name="connsiteX113" fmla="*/ 6074996 w 12193149"/>
              <a:gd name="connsiteY113" fmla="*/ 2338676 h 2344739"/>
              <a:gd name="connsiteX114" fmla="*/ 6069677 w 12193149"/>
              <a:gd name="connsiteY114" fmla="*/ 2337139 h 2344739"/>
              <a:gd name="connsiteX115" fmla="*/ 6049786 w 12193149"/>
              <a:gd name="connsiteY115" fmla="*/ 2337822 h 2344739"/>
              <a:gd name="connsiteX116" fmla="*/ 6042433 w 12193149"/>
              <a:gd name="connsiteY116" fmla="*/ 2329473 h 2344739"/>
              <a:gd name="connsiteX117" fmla="*/ 6011238 w 12193149"/>
              <a:gd name="connsiteY117" fmla="*/ 2324380 h 2344739"/>
              <a:gd name="connsiteX118" fmla="*/ 5958523 w 12193149"/>
              <a:gd name="connsiteY118" fmla="*/ 2328024 h 2344739"/>
              <a:gd name="connsiteX119" fmla="*/ 5760067 w 12193149"/>
              <a:gd name="connsiteY119" fmla="*/ 2343716 h 2344739"/>
              <a:gd name="connsiteX120" fmla="*/ 5628108 w 12193149"/>
              <a:gd name="connsiteY120" fmla="*/ 2344739 h 2344739"/>
              <a:gd name="connsiteX121" fmla="*/ 5472054 w 12193149"/>
              <a:gd name="connsiteY121" fmla="*/ 2330719 h 2344739"/>
              <a:gd name="connsiteX122" fmla="*/ 5433909 w 12193149"/>
              <a:gd name="connsiteY122" fmla="*/ 2319466 h 2344739"/>
              <a:gd name="connsiteX123" fmla="*/ 5382817 w 12193149"/>
              <a:gd name="connsiteY123" fmla="*/ 2301764 h 2344739"/>
              <a:gd name="connsiteX124" fmla="*/ 5262912 w 12193149"/>
              <a:gd name="connsiteY124" fmla="*/ 2281347 h 2344739"/>
              <a:gd name="connsiteX125" fmla="*/ 5224109 w 12193149"/>
              <a:gd name="connsiteY125" fmla="*/ 2270223 h 2344739"/>
              <a:gd name="connsiteX126" fmla="*/ 5175808 w 12193149"/>
              <a:gd name="connsiteY126" fmla="*/ 2267233 h 2344739"/>
              <a:gd name="connsiteX127" fmla="*/ 5157702 w 12193149"/>
              <a:gd name="connsiteY127" fmla="*/ 2260010 h 2344739"/>
              <a:gd name="connsiteX128" fmla="*/ 5143747 w 12193149"/>
              <a:gd name="connsiteY128" fmla="*/ 2256610 h 2344739"/>
              <a:gd name="connsiteX129" fmla="*/ 5140744 w 12193149"/>
              <a:gd name="connsiteY129" fmla="*/ 2254509 h 2344739"/>
              <a:gd name="connsiteX130" fmla="*/ 5122807 w 12193149"/>
              <a:gd name="connsiteY130" fmla="*/ 2243656 h 2344739"/>
              <a:gd name="connsiteX131" fmla="*/ 5066938 w 12193149"/>
              <a:gd name="connsiteY131" fmla="*/ 2250227 h 2344739"/>
              <a:gd name="connsiteX132" fmla="*/ 5012662 w 12193149"/>
              <a:gd name="connsiteY132" fmla="*/ 2233846 h 2344739"/>
              <a:gd name="connsiteX133" fmla="*/ 4841589 w 12193149"/>
              <a:gd name="connsiteY133" fmla="*/ 2209829 h 2344739"/>
              <a:gd name="connsiteX134" fmla="*/ 4763595 w 12193149"/>
              <a:gd name="connsiteY134" fmla="*/ 2182061 h 2344739"/>
              <a:gd name="connsiteX135" fmla="*/ 4724334 w 12193149"/>
              <a:gd name="connsiteY135" fmla="*/ 2173047 h 2344739"/>
              <a:gd name="connsiteX136" fmla="*/ 4722324 w 12193149"/>
              <a:gd name="connsiteY136" fmla="*/ 2172298 h 2344739"/>
              <a:gd name="connsiteX137" fmla="*/ 4723259 w 12193149"/>
              <a:gd name="connsiteY137" fmla="*/ 2172087 h 2344739"/>
              <a:gd name="connsiteX138" fmla="*/ 4718350 w 12193149"/>
              <a:gd name="connsiteY138" fmla="*/ 2170817 h 2344739"/>
              <a:gd name="connsiteX139" fmla="*/ 4722324 w 12193149"/>
              <a:gd name="connsiteY139" fmla="*/ 2172298 h 2344739"/>
              <a:gd name="connsiteX140" fmla="*/ 4716674 w 12193149"/>
              <a:gd name="connsiteY140" fmla="*/ 2173573 h 2344739"/>
              <a:gd name="connsiteX141" fmla="*/ 4516962 w 12193149"/>
              <a:gd name="connsiteY141" fmla="*/ 2163671 h 2344739"/>
              <a:gd name="connsiteX142" fmla="*/ 4429691 w 12193149"/>
              <a:gd name="connsiteY142" fmla="*/ 2153020 h 2344739"/>
              <a:gd name="connsiteX143" fmla="*/ 4364023 w 12193149"/>
              <a:gd name="connsiteY143" fmla="*/ 2151674 h 2344739"/>
              <a:gd name="connsiteX144" fmla="*/ 4318114 w 12193149"/>
              <a:gd name="connsiteY144" fmla="*/ 2158289 h 2344739"/>
              <a:gd name="connsiteX145" fmla="*/ 4316258 w 12193149"/>
              <a:gd name="connsiteY145" fmla="*/ 2156948 h 2344739"/>
              <a:gd name="connsiteX146" fmla="*/ 4296292 w 12193149"/>
              <a:gd name="connsiteY146" fmla="*/ 2155069 h 2344739"/>
              <a:gd name="connsiteX147" fmla="*/ 4291212 w 12193149"/>
              <a:gd name="connsiteY147" fmla="*/ 2157986 h 2344739"/>
              <a:gd name="connsiteX148" fmla="*/ 4277290 w 12193149"/>
              <a:gd name="connsiteY148" fmla="*/ 2157740 h 2344739"/>
              <a:gd name="connsiteX149" fmla="*/ 4249265 w 12193149"/>
              <a:gd name="connsiteY149" fmla="*/ 2160064 h 2344739"/>
              <a:gd name="connsiteX150" fmla="*/ 4203199 w 12193149"/>
              <a:gd name="connsiteY150" fmla="*/ 2157269 h 2344739"/>
              <a:gd name="connsiteX151" fmla="*/ 4202893 w 12193149"/>
              <a:gd name="connsiteY151" fmla="*/ 2156010 h 2344739"/>
              <a:gd name="connsiteX152" fmla="*/ 4192396 w 12193149"/>
              <a:gd name="connsiteY152" fmla="*/ 2150376 h 2344739"/>
              <a:gd name="connsiteX153" fmla="*/ 4143893 w 12193149"/>
              <a:gd name="connsiteY153" fmla="*/ 2134511 h 2344739"/>
              <a:gd name="connsiteX154" fmla="*/ 4084245 w 12193149"/>
              <a:gd name="connsiteY154" fmla="*/ 2107978 h 2344739"/>
              <a:gd name="connsiteX155" fmla="*/ 4075694 w 12193149"/>
              <a:gd name="connsiteY155" fmla="*/ 2107143 h 2344739"/>
              <a:gd name="connsiteX156" fmla="*/ 4075575 w 12193149"/>
              <a:gd name="connsiteY156" fmla="*/ 2106844 h 2344739"/>
              <a:gd name="connsiteX157" fmla="*/ 4066658 w 12193149"/>
              <a:gd name="connsiteY157" fmla="*/ 2105400 h 2344739"/>
              <a:gd name="connsiteX158" fmla="*/ 4060102 w 12193149"/>
              <a:gd name="connsiteY158" fmla="*/ 2105618 h 2344739"/>
              <a:gd name="connsiteX159" fmla="*/ 4043512 w 12193149"/>
              <a:gd name="connsiteY159" fmla="*/ 2103997 h 2344739"/>
              <a:gd name="connsiteX160" fmla="*/ 4038145 w 12193149"/>
              <a:gd name="connsiteY160" fmla="*/ 2101563 h 2344739"/>
              <a:gd name="connsiteX161" fmla="*/ 4036511 w 12193149"/>
              <a:gd name="connsiteY161" fmla="*/ 2097896 h 2344739"/>
              <a:gd name="connsiteX162" fmla="*/ 4034926 w 12193149"/>
              <a:gd name="connsiteY162" fmla="*/ 2098131 h 2344739"/>
              <a:gd name="connsiteX163" fmla="*/ 4005686 w 12193149"/>
              <a:gd name="connsiteY163" fmla="*/ 2085563 h 2344739"/>
              <a:gd name="connsiteX164" fmla="*/ 3937994 w 12193149"/>
              <a:gd name="connsiteY164" fmla="*/ 2068106 h 2344739"/>
              <a:gd name="connsiteX165" fmla="*/ 3898423 w 12193149"/>
              <a:gd name="connsiteY165" fmla="*/ 2062451 h 2344739"/>
              <a:gd name="connsiteX166" fmla="*/ 3790908 w 12193149"/>
              <a:gd name="connsiteY166" fmla="*/ 2042213 h 2344739"/>
              <a:gd name="connsiteX167" fmla="*/ 3683661 w 12193149"/>
              <a:gd name="connsiteY167" fmla="*/ 2018290 h 2344739"/>
              <a:gd name="connsiteX168" fmla="*/ 3611183 w 12193149"/>
              <a:gd name="connsiteY168" fmla="*/ 1986019 h 2344739"/>
              <a:gd name="connsiteX169" fmla="*/ 3605003 w 12193149"/>
              <a:gd name="connsiteY169" fmla="*/ 1987381 h 2344739"/>
              <a:gd name="connsiteX170" fmla="*/ 3595884 w 12193149"/>
              <a:gd name="connsiteY170" fmla="*/ 1987545 h 2344739"/>
              <a:gd name="connsiteX171" fmla="*/ 3595649 w 12193149"/>
              <a:gd name="connsiteY171" fmla="*/ 1987276 h 2344739"/>
              <a:gd name="connsiteX172" fmla="*/ 3587126 w 12193149"/>
              <a:gd name="connsiteY172" fmla="*/ 1987966 h 2344739"/>
              <a:gd name="connsiteX173" fmla="*/ 3537283 w 12193149"/>
              <a:gd name="connsiteY173" fmla="*/ 1978267 h 2344739"/>
              <a:gd name="connsiteX174" fmla="*/ 3474371 w 12193149"/>
              <a:gd name="connsiteY174" fmla="*/ 1974606 h 2344739"/>
              <a:gd name="connsiteX175" fmla="*/ 3401876 w 12193149"/>
              <a:gd name="connsiteY175" fmla="*/ 1962558 h 2344739"/>
              <a:gd name="connsiteX176" fmla="*/ 3365036 w 12193149"/>
              <a:gd name="connsiteY176" fmla="*/ 1979510 h 2344739"/>
              <a:gd name="connsiteX177" fmla="*/ 3345174 w 12193149"/>
              <a:gd name="connsiteY177" fmla="*/ 1981192 h 2344739"/>
              <a:gd name="connsiteX178" fmla="*/ 3342846 w 12193149"/>
              <a:gd name="connsiteY178" fmla="*/ 1980217 h 2344739"/>
              <a:gd name="connsiteX179" fmla="*/ 3263504 w 12193149"/>
              <a:gd name="connsiteY179" fmla="*/ 1986094 h 2344739"/>
              <a:gd name="connsiteX180" fmla="*/ 3143704 w 12193149"/>
              <a:gd name="connsiteY180" fmla="*/ 1993869 h 2344739"/>
              <a:gd name="connsiteX181" fmla="*/ 3031439 w 12193149"/>
              <a:gd name="connsiteY181" fmla="*/ 1996512 h 2344739"/>
              <a:gd name="connsiteX182" fmla="*/ 2782717 w 12193149"/>
              <a:gd name="connsiteY182" fmla="*/ 2018333 h 2344739"/>
              <a:gd name="connsiteX183" fmla="*/ 2647675 w 12193149"/>
              <a:gd name="connsiteY183" fmla="*/ 2028869 h 2344739"/>
              <a:gd name="connsiteX184" fmla="*/ 2569176 w 12193149"/>
              <a:gd name="connsiteY184" fmla="*/ 2002628 h 2344739"/>
              <a:gd name="connsiteX185" fmla="*/ 2444403 w 12193149"/>
              <a:gd name="connsiteY185" fmla="*/ 2016529 h 2344739"/>
              <a:gd name="connsiteX186" fmla="*/ 2316260 w 12193149"/>
              <a:gd name="connsiteY186" fmla="*/ 2024996 h 2344739"/>
              <a:gd name="connsiteX187" fmla="*/ 2209726 w 12193149"/>
              <a:gd name="connsiteY187" fmla="*/ 2019763 h 2344739"/>
              <a:gd name="connsiteX188" fmla="*/ 2095813 w 12193149"/>
              <a:gd name="connsiteY188" fmla="*/ 2003052 h 2344739"/>
              <a:gd name="connsiteX189" fmla="*/ 1998504 w 12193149"/>
              <a:gd name="connsiteY189" fmla="*/ 1995032 h 2344739"/>
              <a:gd name="connsiteX190" fmla="*/ 1929320 w 12193149"/>
              <a:gd name="connsiteY190" fmla="*/ 2016977 h 2344739"/>
              <a:gd name="connsiteX191" fmla="*/ 1922798 w 12193149"/>
              <a:gd name="connsiteY191" fmla="*/ 2012146 h 2344739"/>
              <a:gd name="connsiteX192" fmla="*/ 1874228 w 12193149"/>
              <a:gd name="connsiteY192" fmla="*/ 2013741 h 2344739"/>
              <a:gd name="connsiteX193" fmla="*/ 1787803 w 12193149"/>
              <a:gd name="connsiteY193" fmla="*/ 2041363 h 2344739"/>
              <a:gd name="connsiteX194" fmla="*/ 1739352 w 12193149"/>
              <a:gd name="connsiteY194" fmla="*/ 2036312 h 2344739"/>
              <a:gd name="connsiteX195" fmla="*/ 1676219 w 12193149"/>
              <a:gd name="connsiteY195" fmla="*/ 2019963 h 2344739"/>
              <a:gd name="connsiteX196" fmla="*/ 1609817 w 12193149"/>
              <a:gd name="connsiteY196" fmla="*/ 2013066 h 2344739"/>
              <a:gd name="connsiteX197" fmla="*/ 1497258 w 12193149"/>
              <a:gd name="connsiteY197" fmla="*/ 1987476 h 2344739"/>
              <a:gd name="connsiteX198" fmla="*/ 1151127 w 12193149"/>
              <a:gd name="connsiteY198" fmla="*/ 1938041 h 2344739"/>
              <a:gd name="connsiteX199" fmla="*/ 859417 w 12193149"/>
              <a:gd name="connsiteY199" fmla="*/ 1928608 h 2344739"/>
              <a:gd name="connsiteX200" fmla="*/ 838688 w 12193149"/>
              <a:gd name="connsiteY200" fmla="*/ 1929821 h 2344739"/>
              <a:gd name="connsiteX201" fmla="*/ 817957 w 12193149"/>
              <a:gd name="connsiteY201" fmla="*/ 1927857 h 2344739"/>
              <a:gd name="connsiteX202" fmla="*/ 812654 w 12193149"/>
              <a:gd name="connsiteY202" fmla="*/ 1930751 h 2344739"/>
              <a:gd name="connsiteX203" fmla="*/ 721195 w 12193149"/>
              <a:gd name="connsiteY203" fmla="*/ 1929661 h 2344739"/>
              <a:gd name="connsiteX204" fmla="*/ 720890 w 12193149"/>
              <a:gd name="connsiteY204" fmla="*/ 1928399 h 2344739"/>
              <a:gd name="connsiteX205" fmla="*/ 710023 w 12193149"/>
              <a:gd name="connsiteY205" fmla="*/ 1922722 h 2344739"/>
              <a:gd name="connsiteX206" fmla="*/ 597940 w 12193149"/>
              <a:gd name="connsiteY206" fmla="*/ 1879864 h 2344739"/>
              <a:gd name="connsiteX207" fmla="*/ 579683 w 12193149"/>
              <a:gd name="connsiteY207" fmla="*/ 1877212 h 2344739"/>
              <a:gd name="connsiteX208" fmla="*/ 572865 w 12193149"/>
              <a:gd name="connsiteY208" fmla="*/ 1877401 h 2344739"/>
              <a:gd name="connsiteX209" fmla="*/ 446247 w 12193149"/>
              <a:gd name="connsiteY209" fmla="*/ 1839371 h 2344739"/>
              <a:gd name="connsiteX210" fmla="*/ 405163 w 12193149"/>
              <a:gd name="connsiteY210" fmla="*/ 1833548 h 2344739"/>
              <a:gd name="connsiteX211" fmla="*/ 293583 w 12193149"/>
              <a:gd name="connsiteY211" fmla="*/ 1812852 h 2344739"/>
              <a:gd name="connsiteX212" fmla="*/ 119529 w 12193149"/>
              <a:gd name="connsiteY212" fmla="*/ 1761047 h 2344739"/>
              <a:gd name="connsiteX213" fmla="*/ 16674 w 12193149"/>
              <a:gd name="connsiteY213" fmla="*/ 1758191 h 2344739"/>
              <a:gd name="connsiteX214" fmla="*/ 1150 w 12193149"/>
              <a:gd name="connsiteY214" fmla="*/ 1752722 h 2344739"/>
              <a:gd name="connsiteX215" fmla="*/ 1148 w 12193149"/>
              <a:gd name="connsiteY215" fmla="*/ 222213 h 2344739"/>
              <a:gd name="connsiteX216" fmla="*/ 1148 w 12193149"/>
              <a:gd name="connsiteY216" fmla="*/ 0 h 2344739"/>
              <a:gd name="connsiteX0" fmla="*/ 1148 w 12193149"/>
              <a:gd name="connsiteY0" fmla="*/ 818782 h 3163521"/>
              <a:gd name="connsiteX1" fmla="*/ 12181789 w 12193149"/>
              <a:gd name="connsiteY1" fmla="*/ 0 h 3163521"/>
              <a:gd name="connsiteX2" fmla="*/ 12193149 w 12193149"/>
              <a:gd name="connsiteY2" fmla="*/ 1398521 h 3163521"/>
              <a:gd name="connsiteX3" fmla="*/ 12185986 w 12193149"/>
              <a:gd name="connsiteY3" fmla="*/ 1402971 h 3163521"/>
              <a:gd name="connsiteX4" fmla="*/ 12156363 w 12193149"/>
              <a:gd name="connsiteY4" fmla="*/ 1416148 h 3163521"/>
              <a:gd name="connsiteX5" fmla="*/ 12139215 w 12193149"/>
              <a:gd name="connsiteY5" fmla="*/ 1441961 h 3163521"/>
              <a:gd name="connsiteX6" fmla="*/ 12126327 w 12193149"/>
              <a:gd name="connsiteY6" fmla="*/ 1443472 h 3163521"/>
              <a:gd name="connsiteX7" fmla="*/ 12124007 w 12193149"/>
              <a:gd name="connsiteY7" fmla="*/ 1443576 h 3163521"/>
              <a:gd name="connsiteX8" fmla="*/ 12116854 w 12193149"/>
              <a:gd name="connsiteY8" fmla="*/ 1447390 h 3163521"/>
              <a:gd name="connsiteX9" fmla="*/ 12099497 w 12193149"/>
              <a:gd name="connsiteY9" fmla="*/ 1446921 h 3163521"/>
              <a:gd name="connsiteX10" fmla="*/ 12087073 w 12193149"/>
              <a:gd name="connsiteY10" fmla="*/ 1455123 h 3163521"/>
              <a:gd name="connsiteX11" fmla="*/ 12031073 w 12193149"/>
              <a:gd name="connsiteY11" fmla="*/ 1498791 h 3163521"/>
              <a:gd name="connsiteX12" fmla="*/ 11995833 w 12193149"/>
              <a:gd name="connsiteY12" fmla="*/ 1522240 h 3163521"/>
              <a:gd name="connsiteX13" fmla="*/ 11979717 w 12193149"/>
              <a:gd name="connsiteY13" fmla="*/ 1526943 h 3163521"/>
              <a:gd name="connsiteX14" fmla="*/ 11959046 w 12193149"/>
              <a:gd name="connsiteY14" fmla="*/ 1536340 h 3163521"/>
              <a:gd name="connsiteX15" fmla="*/ 11920454 w 12193149"/>
              <a:gd name="connsiteY15" fmla="*/ 1549665 h 3163521"/>
              <a:gd name="connsiteX16" fmla="*/ 11903656 w 12193149"/>
              <a:gd name="connsiteY16" fmla="*/ 1561208 h 3163521"/>
              <a:gd name="connsiteX17" fmla="*/ 11895048 w 12193149"/>
              <a:gd name="connsiteY17" fmla="*/ 1563573 h 3163521"/>
              <a:gd name="connsiteX18" fmla="*/ 11891968 w 12193149"/>
              <a:gd name="connsiteY18" fmla="*/ 1574511 h 3163521"/>
              <a:gd name="connsiteX19" fmla="*/ 11870776 w 12193149"/>
              <a:gd name="connsiteY19" fmla="*/ 1596598 h 3163521"/>
              <a:gd name="connsiteX20" fmla="*/ 11813376 w 12193149"/>
              <a:gd name="connsiteY20" fmla="*/ 1616441 h 3163521"/>
              <a:gd name="connsiteX21" fmla="*/ 11590693 w 12193149"/>
              <a:gd name="connsiteY21" fmla="*/ 1782559 h 3163521"/>
              <a:gd name="connsiteX22" fmla="*/ 11506817 w 12193149"/>
              <a:gd name="connsiteY22" fmla="*/ 1852405 h 3163521"/>
              <a:gd name="connsiteX23" fmla="*/ 11280332 w 12193149"/>
              <a:gd name="connsiteY23" fmla="*/ 2042353 h 3163521"/>
              <a:gd name="connsiteX24" fmla="*/ 11228309 w 12193149"/>
              <a:gd name="connsiteY24" fmla="*/ 2095018 h 3163521"/>
              <a:gd name="connsiteX25" fmla="*/ 11218087 w 12193149"/>
              <a:gd name="connsiteY25" fmla="*/ 2094743 h 3163521"/>
              <a:gd name="connsiteX26" fmla="*/ 11217184 w 12193149"/>
              <a:gd name="connsiteY26" fmla="*/ 2093800 h 3163521"/>
              <a:gd name="connsiteX27" fmla="*/ 11188885 w 12193149"/>
              <a:gd name="connsiteY27" fmla="*/ 2111165 h 3163521"/>
              <a:gd name="connsiteX28" fmla="*/ 11184501 w 12193149"/>
              <a:gd name="connsiteY28" fmla="*/ 2111307 h 3163521"/>
              <a:gd name="connsiteX29" fmla="*/ 11166854 w 12193149"/>
              <a:gd name="connsiteY29" fmla="*/ 2125394 h 3163521"/>
              <a:gd name="connsiteX30" fmla="*/ 11157311 w 12193149"/>
              <a:gd name="connsiteY30" fmla="*/ 2131196 h 3163521"/>
              <a:gd name="connsiteX31" fmla="*/ 11155496 w 12193149"/>
              <a:gd name="connsiteY31" fmla="*/ 2135879 h 3163521"/>
              <a:gd name="connsiteX32" fmla="*/ 11140961 w 12193149"/>
              <a:gd name="connsiteY32" fmla="*/ 2142897 h 3163521"/>
              <a:gd name="connsiteX33" fmla="*/ 11138961 w 12193149"/>
              <a:gd name="connsiteY33" fmla="*/ 2142554 h 3163521"/>
              <a:gd name="connsiteX34" fmla="*/ 11128208 w 12193149"/>
              <a:gd name="connsiteY34" fmla="*/ 2152614 h 3163521"/>
              <a:gd name="connsiteX35" fmla="*/ 11120691 w 12193149"/>
              <a:gd name="connsiteY35" fmla="*/ 2166206 h 3163521"/>
              <a:gd name="connsiteX36" fmla="*/ 10894683 w 12193149"/>
              <a:gd name="connsiteY36" fmla="*/ 2292181 h 3163521"/>
              <a:gd name="connsiteX37" fmla="*/ 10773300 w 12193149"/>
              <a:gd name="connsiteY37" fmla="*/ 2341973 h 3163521"/>
              <a:gd name="connsiteX38" fmla="*/ 10627668 w 12193149"/>
              <a:gd name="connsiteY38" fmla="*/ 2378011 h 3163521"/>
              <a:gd name="connsiteX39" fmla="*/ 10581895 w 12193149"/>
              <a:gd name="connsiteY39" fmla="*/ 2387471 h 3163521"/>
              <a:gd name="connsiteX40" fmla="*/ 10547790 w 12193149"/>
              <a:gd name="connsiteY40" fmla="*/ 2417205 h 3163521"/>
              <a:gd name="connsiteX41" fmla="*/ 10529643 w 12193149"/>
              <a:gd name="connsiteY41" fmla="*/ 2415689 h 3163521"/>
              <a:gd name="connsiteX42" fmla="*/ 10526446 w 12193149"/>
              <a:gd name="connsiteY42" fmla="*/ 2415193 h 3163521"/>
              <a:gd name="connsiteX43" fmla="*/ 10515129 w 12193149"/>
              <a:gd name="connsiteY43" fmla="*/ 2418319 h 3163521"/>
              <a:gd name="connsiteX44" fmla="*/ 10491735 w 12193149"/>
              <a:gd name="connsiteY44" fmla="*/ 2412938 h 3163521"/>
              <a:gd name="connsiteX45" fmla="*/ 10471418 w 12193149"/>
              <a:gd name="connsiteY45" fmla="*/ 2420475 h 3163521"/>
              <a:gd name="connsiteX46" fmla="*/ 10377042 w 12193149"/>
              <a:gd name="connsiteY46" fmla="*/ 2463380 h 3163521"/>
              <a:gd name="connsiteX47" fmla="*/ 10319338 w 12193149"/>
              <a:gd name="connsiteY47" fmla="*/ 2485003 h 3163521"/>
              <a:gd name="connsiteX48" fmla="*/ 10295467 w 12193149"/>
              <a:gd name="connsiteY48" fmla="*/ 2486861 h 3163521"/>
              <a:gd name="connsiteX49" fmla="*/ 10263443 w 12193149"/>
              <a:gd name="connsiteY49" fmla="*/ 2493730 h 3163521"/>
              <a:gd name="connsiteX50" fmla="*/ 10205418 w 12193149"/>
              <a:gd name="connsiteY50" fmla="*/ 2500931 h 3163521"/>
              <a:gd name="connsiteX51" fmla="*/ 10177759 w 12193149"/>
              <a:gd name="connsiteY51" fmla="*/ 2511725 h 3163521"/>
              <a:gd name="connsiteX52" fmla="*/ 10165070 w 12193149"/>
              <a:gd name="connsiteY52" fmla="*/ 2512521 h 3163521"/>
              <a:gd name="connsiteX53" fmla="*/ 10156308 w 12193149"/>
              <a:gd name="connsiteY53" fmla="*/ 2526269 h 3163521"/>
              <a:gd name="connsiteX54" fmla="*/ 10118267 w 12193149"/>
              <a:gd name="connsiteY54" fmla="*/ 2549924 h 3163521"/>
              <a:gd name="connsiteX55" fmla="*/ 10083317 w 12193149"/>
              <a:gd name="connsiteY55" fmla="*/ 2562078 h 3163521"/>
              <a:gd name="connsiteX56" fmla="*/ 10040388 w 12193149"/>
              <a:gd name="connsiteY56" fmla="*/ 2560414 h 3163521"/>
              <a:gd name="connsiteX57" fmla="*/ 9961167 w 12193149"/>
              <a:gd name="connsiteY57" fmla="*/ 2575929 h 3163521"/>
              <a:gd name="connsiteX58" fmla="*/ 9848940 w 12193149"/>
              <a:gd name="connsiteY58" fmla="*/ 2582697 h 3163521"/>
              <a:gd name="connsiteX59" fmla="*/ 9729457 w 12193149"/>
              <a:gd name="connsiteY59" fmla="*/ 2602904 h 3163521"/>
              <a:gd name="connsiteX60" fmla="*/ 9613704 w 12193149"/>
              <a:gd name="connsiteY60" fmla="*/ 2631153 h 3163521"/>
              <a:gd name="connsiteX61" fmla="*/ 9338590 w 12193149"/>
              <a:gd name="connsiteY61" fmla="*/ 2688075 h 3163521"/>
              <a:gd name="connsiteX62" fmla="*/ 9232518 w 12193149"/>
              <a:gd name="connsiteY62" fmla="*/ 2711931 h 3163521"/>
              <a:gd name="connsiteX63" fmla="*/ 9156690 w 12193149"/>
              <a:gd name="connsiteY63" fmla="*/ 2722010 h 3163521"/>
              <a:gd name="connsiteX64" fmla="*/ 9054601 w 12193149"/>
              <a:gd name="connsiteY64" fmla="*/ 2729537 h 3163521"/>
              <a:gd name="connsiteX65" fmla="*/ 9006634 w 12193149"/>
              <a:gd name="connsiteY65" fmla="*/ 2732822 h 3163521"/>
              <a:gd name="connsiteX66" fmla="*/ 9006349 w 12193149"/>
              <a:gd name="connsiteY66" fmla="*/ 2732582 h 3163521"/>
              <a:gd name="connsiteX67" fmla="*/ 8997380 w 12193149"/>
              <a:gd name="connsiteY67" fmla="*/ 2733793 h 3163521"/>
              <a:gd name="connsiteX68" fmla="*/ 8991542 w 12193149"/>
              <a:gd name="connsiteY68" fmla="*/ 2735854 h 3163521"/>
              <a:gd name="connsiteX69" fmla="*/ 8975485 w 12193149"/>
              <a:gd name="connsiteY69" fmla="*/ 2739080 h 3163521"/>
              <a:gd name="connsiteX70" fmla="*/ 8969159 w 12193149"/>
              <a:gd name="connsiteY70" fmla="*/ 2738380 h 3163521"/>
              <a:gd name="connsiteX71" fmla="*/ 8964196 w 12193149"/>
              <a:gd name="connsiteY71" fmla="*/ 2736155 h 3163521"/>
              <a:gd name="connsiteX72" fmla="*/ 8930136 w 12193149"/>
              <a:gd name="connsiteY72" fmla="*/ 2732967 h 3163521"/>
              <a:gd name="connsiteX73" fmla="*/ 8753592 w 12193149"/>
              <a:gd name="connsiteY73" fmla="*/ 2752199 h 3163521"/>
              <a:gd name="connsiteX74" fmla="*/ 8708995 w 12193149"/>
              <a:gd name="connsiteY74" fmla="*/ 2754300 h 3163521"/>
              <a:gd name="connsiteX75" fmla="*/ 8597219 w 12193149"/>
              <a:gd name="connsiteY75" fmla="*/ 2762872 h 3163521"/>
              <a:gd name="connsiteX76" fmla="*/ 8526378 w 12193149"/>
              <a:gd name="connsiteY76" fmla="*/ 2748030 h 3163521"/>
              <a:gd name="connsiteX77" fmla="*/ 8512131 w 12193149"/>
              <a:gd name="connsiteY77" fmla="*/ 2753945 h 3163521"/>
              <a:gd name="connsiteX78" fmla="*/ 8507315 w 12193149"/>
              <a:gd name="connsiteY78" fmla="*/ 2756946 h 3163521"/>
              <a:gd name="connsiteX79" fmla="*/ 8499116 w 12193149"/>
              <a:gd name="connsiteY79" fmla="*/ 2759684 h 3163521"/>
              <a:gd name="connsiteX80" fmla="*/ 8498742 w 12193149"/>
              <a:gd name="connsiteY80" fmla="*/ 2759505 h 3163521"/>
              <a:gd name="connsiteX81" fmla="*/ 8491397 w 12193149"/>
              <a:gd name="connsiteY81" fmla="*/ 2762555 h 3163521"/>
              <a:gd name="connsiteX82" fmla="*/ 8368330 w 12193149"/>
              <a:gd name="connsiteY82" fmla="*/ 2776597 h 3163521"/>
              <a:gd name="connsiteX83" fmla="*/ 8354947 w 12193149"/>
              <a:gd name="connsiteY83" fmla="*/ 2776791 h 3163521"/>
              <a:gd name="connsiteX84" fmla="*/ 8321252 w 12193149"/>
              <a:gd name="connsiteY84" fmla="*/ 2793369 h 3163521"/>
              <a:gd name="connsiteX85" fmla="*/ 8315581 w 12193149"/>
              <a:gd name="connsiteY85" fmla="*/ 2793695 h 3163521"/>
              <a:gd name="connsiteX86" fmla="*/ 8296322 w 12193149"/>
              <a:gd name="connsiteY86" fmla="*/ 2807590 h 3163521"/>
              <a:gd name="connsiteX87" fmla="*/ 8285424 w 12193149"/>
              <a:gd name="connsiteY87" fmla="*/ 2813413 h 3163521"/>
              <a:gd name="connsiteX88" fmla="*/ 8284298 w 12193149"/>
              <a:gd name="connsiteY88" fmla="*/ 2817856 h 3163521"/>
              <a:gd name="connsiteX89" fmla="*/ 8267224 w 12193149"/>
              <a:gd name="connsiteY89" fmla="*/ 2825031 h 3163521"/>
              <a:gd name="connsiteX90" fmla="*/ 8264525 w 12193149"/>
              <a:gd name="connsiteY90" fmla="*/ 2824801 h 3163521"/>
              <a:gd name="connsiteX91" fmla="*/ 8253181 w 12193149"/>
              <a:gd name="connsiteY91" fmla="*/ 2834644 h 3163521"/>
              <a:gd name="connsiteX92" fmla="*/ 8246982 w 12193149"/>
              <a:gd name="connsiteY92" fmla="*/ 2847636 h 3163521"/>
              <a:gd name="connsiteX93" fmla="*/ 8091420 w 12193149"/>
              <a:gd name="connsiteY93" fmla="*/ 2893797 h 3163521"/>
              <a:gd name="connsiteX94" fmla="*/ 7906555 w 12193149"/>
              <a:gd name="connsiteY94" fmla="*/ 2935770 h 3163521"/>
              <a:gd name="connsiteX95" fmla="*/ 7719893 w 12193149"/>
              <a:gd name="connsiteY95" fmla="*/ 2961485 h 3163521"/>
              <a:gd name="connsiteX96" fmla="*/ 7615495 w 12193149"/>
              <a:gd name="connsiteY96" fmla="*/ 2958014 h 3163521"/>
              <a:gd name="connsiteX97" fmla="*/ 7528691 w 12193149"/>
              <a:gd name="connsiteY97" fmla="*/ 2963842 h 3163521"/>
              <a:gd name="connsiteX98" fmla="*/ 7520719 w 12193149"/>
              <a:gd name="connsiteY98" fmla="*/ 2966395 h 3163521"/>
              <a:gd name="connsiteX99" fmla="*/ 7508559 w 12193149"/>
              <a:gd name="connsiteY99" fmla="*/ 2967730 h 3163521"/>
              <a:gd name="connsiteX100" fmla="*/ 7508188 w 12193149"/>
              <a:gd name="connsiteY100" fmla="*/ 2967403 h 3163521"/>
              <a:gd name="connsiteX101" fmla="*/ 7496943 w 12193149"/>
              <a:gd name="connsiteY101" fmla="*/ 2969355 h 3163521"/>
              <a:gd name="connsiteX102" fmla="*/ 7219707 w 12193149"/>
              <a:gd name="connsiteY102" fmla="*/ 2975462 h 3163521"/>
              <a:gd name="connsiteX103" fmla="*/ 7202249 w 12193149"/>
              <a:gd name="connsiteY103" fmla="*/ 2980012 h 3163521"/>
              <a:gd name="connsiteX104" fmla="*/ 7198152 w 12193149"/>
              <a:gd name="connsiteY104" fmla="*/ 2985370 h 3163521"/>
              <a:gd name="connsiteX105" fmla="*/ 7171956 w 12193149"/>
              <a:gd name="connsiteY105" fmla="*/ 2990018 h 3163521"/>
              <a:gd name="connsiteX106" fmla="*/ 7098136 w 12193149"/>
              <a:gd name="connsiteY106" fmla="*/ 3002246 h 3163521"/>
              <a:gd name="connsiteX107" fmla="*/ 7019644 w 12193149"/>
              <a:gd name="connsiteY107" fmla="*/ 3001872 h 3163521"/>
              <a:gd name="connsiteX108" fmla="*/ 6905294 w 12193149"/>
              <a:gd name="connsiteY108" fmla="*/ 3031378 h 3163521"/>
              <a:gd name="connsiteX109" fmla="*/ 6709370 w 12193149"/>
              <a:gd name="connsiteY109" fmla="*/ 3059333 h 3163521"/>
              <a:gd name="connsiteX110" fmla="*/ 6550602 w 12193149"/>
              <a:gd name="connsiteY110" fmla="*/ 3088109 h 3163521"/>
              <a:gd name="connsiteX111" fmla="*/ 6318708 w 12193149"/>
              <a:gd name="connsiteY111" fmla="*/ 3134909 h 3163521"/>
              <a:gd name="connsiteX112" fmla="*/ 6169822 w 12193149"/>
              <a:gd name="connsiteY112" fmla="*/ 3136996 h 3163521"/>
              <a:gd name="connsiteX113" fmla="*/ 6074996 w 12193149"/>
              <a:gd name="connsiteY113" fmla="*/ 3157458 h 3163521"/>
              <a:gd name="connsiteX114" fmla="*/ 6069677 w 12193149"/>
              <a:gd name="connsiteY114" fmla="*/ 3155921 h 3163521"/>
              <a:gd name="connsiteX115" fmla="*/ 6049786 w 12193149"/>
              <a:gd name="connsiteY115" fmla="*/ 3156604 h 3163521"/>
              <a:gd name="connsiteX116" fmla="*/ 6042433 w 12193149"/>
              <a:gd name="connsiteY116" fmla="*/ 3148255 h 3163521"/>
              <a:gd name="connsiteX117" fmla="*/ 6011238 w 12193149"/>
              <a:gd name="connsiteY117" fmla="*/ 3143162 h 3163521"/>
              <a:gd name="connsiteX118" fmla="*/ 5958523 w 12193149"/>
              <a:gd name="connsiteY118" fmla="*/ 3146806 h 3163521"/>
              <a:gd name="connsiteX119" fmla="*/ 5760067 w 12193149"/>
              <a:gd name="connsiteY119" fmla="*/ 3162498 h 3163521"/>
              <a:gd name="connsiteX120" fmla="*/ 5628108 w 12193149"/>
              <a:gd name="connsiteY120" fmla="*/ 3163521 h 3163521"/>
              <a:gd name="connsiteX121" fmla="*/ 5472054 w 12193149"/>
              <a:gd name="connsiteY121" fmla="*/ 3149501 h 3163521"/>
              <a:gd name="connsiteX122" fmla="*/ 5433909 w 12193149"/>
              <a:gd name="connsiteY122" fmla="*/ 3138248 h 3163521"/>
              <a:gd name="connsiteX123" fmla="*/ 5382817 w 12193149"/>
              <a:gd name="connsiteY123" fmla="*/ 3120546 h 3163521"/>
              <a:gd name="connsiteX124" fmla="*/ 5262912 w 12193149"/>
              <a:gd name="connsiteY124" fmla="*/ 3100129 h 3163521"/>
              <a:gd name="connsiteX125" fmla="*/ 5224109 w 12193149"/>
              <a:gd name="connsiteY125" fmla="*/ 3089005 h 3163521"/>
              <a:gd name="connsiteX126" fmla="*/ 5175808 w 12193149"/>
              <a:gd name="connsiteY126" fmla="*/ 3086015 h 3163521"/>
              <a:gd name="connsiteX127" fmla="*/ 5157702 w 12193149"/>
              <a:gd name="connsiteY127" fmla="*/ 3078792 h 3163521"/>
              <a:gd name="connsiteX128" fmla="*/ 5143747 w 12193149"/>
              <a:gd name="connsiteY128" fmla="*/ 3075392 h 3163521"/>
              <a:gd name="connsiteX129" fmla="*/ 5140744 w 12193149"/>
              <a:gd name="connsiteY129" fmla="*/ 3073291 h 3163521"/>
              <a:gd name="connsiteX130" fmla="*/ 5122807 w 12193149"/>
              <a:gd name="connsiteY130" fmla="*/ 3062438 h 3163521"/>
              <a:gd name="connsiteX131" fmla="*/ 5066938 w 12193149"/>
              <a:gd name="connsiteY131" fmla="*/ 3069009 h 3163521"/>
              <a:gd name="connsiteX132" fmla="*/ 5012662 w 12193149"/>
              <a:gd name="connsiteY132" fmla="*/ 3052628 h 3163521"/>
              <a:gd name="connsiteX133" fmla="*/ 4841589 w 12193149"/>
              <a:gd name="connsiteY133" fmla="*/ 3028611 h 3163521"/>
              <a:gd name="connsiteX134" fmla="*/ 4763595 w 12193149"/>
              <a:gd name="connsiteY134" fmla="*/ 3000843 h 3163521"/>
              <a:gd name="connsiteX135" fmla="*/ 4724334 w 12193149"/>
              <a:gd name="connsiteY135" fmla="*/ 2991829 h 3163521"/>
              <a:gd name="connsiteX136" fmla="*/ 4722324 w 12193149"/>
              <a:gd name="connsiteY136" fmla="*/ 2991080 h 3163521"/>
              <a:gd name="connsiteX137" fmla="*/ 4723259 w 12193149"/>
              <a:gd name="connsiteY137" fmla="*/ 2990869 h 3163521"/>
              <a:gd name="connsiteX138" fmla="*/ 4718350 w 12193149"/>
              <a:gd name="connsiteY138" fmla="*/ 2989599 h 3163521"/>
              <a:gd name="connsiteX139" fmla="*/ 4722324 w 12193149"/>
              <a:gd name="connsiteY139" fmla="*/ 2991080 h 3163521"/>
              <a:gd name="connsiteX140" fmla="*/ 4716674 w 12193149"/>
              <a:gd name="connsiteY140" fmla="*/ 2992355 h 3163521"/>
              <a:gd name="connsiteX141" fmla="*/ 4516962 w 12193149"/>
              <a:gd name="connsiteY141" fmla="*/ 2982453 h 3163521"/>
              <a:gd name="connsiteX142" fmla="*/ 4429691 w 12193149"/>
              <a:gd name="connsiteY142" fmla="*/ 2971802 h 3163521"/>
              <a:gd name="connsiteX143" fmla="*/ 4364023 w 12193149"/>
              <a:gd name="connsiteY143" fmla="*/ 2970456 h 3163521"/>
              <a:gd name="connsiteX144" fmla="*/ 4318114 w 12193149"/>
              <a:gd name="connsiteY144" fmla="*/ 2977071 h 3163521"/>
              <a:gd name="connsiteX145" fmla="*/ 4316258 w 12193149"/>
              <a:gd name="connsiteY145" fmla="*/ 2975730 h 3163521"/>
              <a:gd name="connsiteX146" fmla="*/ 4296292 w 12193149"/>
              <a:gd name="connsiteY146" fmla="*/ 2973851 h 3163521"/>
              <a:gd name="connsiteX147" fmla="*/ 4291212 w 12193149"/>
              <a:gd name="connsiteY147" fmla="*/ 2976768 h 3163521"/>
              <a:gd name="connsiteX148" fmla="*/ 4277290 w 12193149"/>
              <a:gd name="connsiteY148" fmla="*/ 2976522 h 3163521"/>
              <a:gd name="connsiteX149" fmla="*/ 4249265 w 12193149"/>
              <a:gd name="connsiteY149" fmla="*/ 2978846 h 3163521"/>
              <a:gd name="connsiteX150" fmla="*/ 4203199 w 12193149"/>
              <a:gd name="connsiteY150" fmla="*/ 2976051 h 3163521"/>
              <a:gd name="connsiteX151" fmla="*/ 4202893 w 12193149"/>
              <a:gd name="connsiteY151" fmla="*/ 2974792 h 3163521"/>
              <a:gd name="connsiteX152" fmla="*/ 4192396 w 12193149"/>
              <a:gd name="connsiteY152" fmla="*/ 2969158 h 3163521"/>
              <a:gd name="connsiteX153" fmla="*/ 4143893 w 12193149"/>
              <a:gd name="connsiteY153" fmla="*/ 2953293 h 3163521"/>
              <a:gd name="connsiteX154" fmla="*/ 4084245 w 12193149"/>
              <a:gd name="connsiteY154" fmla="*/ 2926760 h 3163521"/>
              <a:gd name="connsiteX155" fmla="*/ 4075694 w 12193149"/>
              <a:gd name="connsiteY155" fmla="*/ 2925925 h 3163521"/>
              <a:gd name="connsiteX156" fmla="*/ 4075575 w 12193149"/>
              <a:gd name="connsiteY156" fmla="*/ 2925626 h 3163521"/>
              <a:gd name="connsiteX157" fmla="*/ 4066658 w 12193149"/>
              <a:gd name="connsiteY157" fmla="*/ 2924182 h 3163521"/>
              <a:gd name="connsiteX158" fmla="*/ 4060102 w 12193149"/>
              <a:gd name="connsiteY158" fmla="*/ 2924400 h 3163521"/>
              <a:gd name="connsiteX159" fmla="*/ 4043512 w 12193149"/>
              <a:gd name="connsiteY159" fmla="*/ 2922779 h 3163521"/>
              <a:gd name="connsiteX160" fmla="*/ 4038145 w 12193149"/>
              <a:gd name="connsiteY160" fmla="*/ 2920345 h 3163521"/>
              <a:gd name="connsiteX161" fmla="*/ 4036511 w 12193149"/>
              <a:gd name="connsiteY161" fmla="*/ 2916678 h 3163521"/>
              <a:gd name="connsiteX162" fmla="*/ 4034926 w 12193149"/>
              <a:gd name="connsiteY162" fmla="*/ 2916913 h 3163521"/>
              <a:gd name="connsiteX163" fmla="*/ 4005686 w 12193149"/>
              <a:gd name="connsiteY163" fmla="*/ 2904345 h 3163521"/>
              <a:gd name="connsiteX164" fmla="*/ 3937994 w 12193149"/>
              <a:gd name="connsiteY164" fmla="*/ 2886888 h 3163521"/>
              <a:gd name="connsiteX165" fmla="*/ 3898423 w 12193149"/>
              <a:gd name="connsiteY165" fmla="*/ 2881233 h 3163521"/>
              <a:gd name="connsiteX166" fmla="*/ 3790908 w 12193149"/>
              <a:gd name="connsiteY166" fmla="*/ 2860995 h 3163521"/>
              <a:gd name="connsiteX167" fmla="*/ 3683661 w 12193149"/>
              <a:gd name="connsiteY167" fmla="*/ 2837072 h 3163521"/>
              <a:gd name="connsiteX168" fmla="*/ 3611183 w 12193149"/>
              <a:gd name="connsiteY168" fmla="*/ 2804801 h 3163521"/>
              <a:gd name="connsiteX169" fmla="*/ 3605003 w 12193149"/>
              <a:gd name="connsiteY169" fmla="*/ 2806163 h 3163521"/>
              <a:gd name="connsiteX170" fmla="*/ 3595884 w 12193149"/>
              <a:gd name="connsiteY170" fmla="*/ 2806327 h 3163521"/>
              <a:gd name="connsiteX171" fmla="*/ 3595649 w 12193149"/>
              <a:gd name="connsiteY171" fmla="*/ 2806058 h 3163521"/>
              <a:gd name="connsiteX172" fmla="*/ 3587126 w 12193149"/>
              <a:gd name="connsiteY172" fmla="*/ 2806748 h 3163521"/>
              <a:gd name="connsiteX173" fmla="*/ 3537283 w 12193149"/>
              <a:gd name="connsiteY173" fmla="*/ 2797049 h 3163521"/>
              <a:gd name="connsiteX174" fmla="*/ 3474371 w 12193149"/>
              <a:gd name="connsiteY174" fmla="*/ 2793388 h 3163521"/>
              <a:gd name="connsiteX175" fmla="*/ 3401876 w 12193149"/>
              <a:gd name="connsiteY175" fmla="*/ 2781340 h 3163521"/>
              <a:gd name="connsiteX176" fmla="*/ 3365036 w 12193149"/>
              <a:gd name="connsiteY176" fmla="*/ 2798292 h 3163521"/>
              <a:gd name="connsiteX177" fmla="*/ 3345174 w 12193149"/>
              <a:gd name="connsiteY177" fmla="*/ 2799974 h 3163521"/>
              <a:gd name="connsiteX178" fmla="*/ 3342846 w 12193149"/>
              <a:gd name="connsiteY178" fmla="*/ 2798999 h 3163521"/>
              <a:gd name="connsiteX179" fmla="*/ 3263504 w 12193149"/>
              <a:gd name="connsiteY179" fmla="*/ 2804876 h 3163521"/>
              <a:gd name="connsiteX180" fmla="*/ 3143704 w 12193149"/>
              <a:gd name="connsiteY180" fmla="*/ 2812651 h 3163521"/>
              <a:gd name="connsiteX181" fmla="*/ 3031439 w 12193149"/>
              <a:gd name="connsiteY181" fmla="*/ 2815294 h 3163521"/>
              <a:gd name="connsiteX182" fmla="*/ 2782717 w 12193149"/>
              <a:gd name="connsiteY182" fmla="*/ 2837115 h 3163521"/>
              <a:gd name="connsiteX183" fmla="*/ 2647675 w 12193149"/>
              <a:gd name="connsiteY183" fmla="*/ 2847651 h 3163521"/>
              <a:gd name="connsiteX184" fmla="*/ 2569176 w 12193149"/>
              <a:gd name="connsiteY184" fmla="*/ 2821410 h 3163521"/>
              <a:gd name="connsiteX185" fmla="*/ 2444403 w 12193149"/>
              <a:gd name="connsiteY185" fmla="*/ 2835311 h 3163521"/>
              <a:gd name="connsiteX186" fmla="*/ 2316260 w 12193149"/>
              <a:gd name="connsiteY186" fmla="*/ 2843778 h 3163521"/>
              <a:gd name="connsiteX187" fmla="*/ 2209726 w 12193149"/>
              <a:gd name="connsiteY187" fmla="*/ 2838545 h 3163521"/>
              <a:gd name="connsiteX188" fmla="*/ 2095813 w 12193149"/>
              <a:gd name="connsiteY188" fmla="*/ 2821834 h 3163521"/>
              <a:gd name="connsiteX189" fmla="*/ 1998504 w 12193149"/>
              <a:gd name="connsiteY189" fmla="*/ 2813814 h 3163521"/>
              <a:gd name="connsiteX190" fmla="*/ 1929320 w 12193149"/>
              <a:gd name="connsiteY190" fmla="*/ 2835759 h 3163521"/>
              <a:gd name="connsiteX191" fmla="*/ 1922798 w 12193149"/>
              <a:gd name="connsiteY191" fmla="*/ 2830928 h 3163521"/>
              <a:gd name="connsiteX192" fmla="*/ 1874228 w 12193149"/>
              <a:gd name="connsiteY192" fmla="*/ 2832523 h 3163521"/>
              <a:gd name="connsiteX193" fmla="*/ 1787803 w 12193149"/>
              <a:gd name="connsiteY193" fmla="*/ 2860145 h 3163521"/>
              <a:gd name="connsiteX194" fmla="*/ 1739352 w 12193149"/>
              <a:gd name="connsiteY194" fmla="*/ 2855094 h 3163521"/>
              <a:gd name="connsiteX195" fmla="*/ 1676219 w 12193149"/>
              <a:gd name="connsiteY195" fmla="*/ 2838745 h 3163521"/>
              <a:gd name="connsiteX196" fmla="*/ 1609817 w 12193149"/>
              <a:gd name="connsiteY196" fmla="*/ 2831848 h 3163521"/>
              <a:gd name="connsiteX197" fmla="*/ 1497258 w 12193149"/>
              <a:gd name="connsiteY197" fmla="*/ 2806258 h 3163521"/>
              <a:gd name="connsiteX198" fmla="*/ 1151127 w 12193149"/>
              <a:gd name="connsiteY198" fmla="*/ 2756823 h 3163521"/>
              <a:gd name="connsiteX199" fmla="*/ 859417 w 12193149"/>
              <a:gd name="connsiteY199" fmla="*/ 2747390 h 3163521"/>
              <a:gd name="connsiteX200" fmla="*/ 838688 w 12193149"/>
              <a:gd name="connsiteY200" fmla="*/ 2748603 h 3163521"/>
              <a:gd name="connsiteX201" fmla="*/ 817957 w 12193149"/>
              <a:gd name="connsiteY201" fmla="*/ 2746639 h 3163521"/>
              <a:gd name="connsiteX202" fmla="*/ 812654 w 12193149"/>
              <a:gd name="connsiteY202" fmla="*/ 2749533 h 3163521"/>
              <a:gd name="connsiteX203" fmla="*/ 721195 w 12193149"/>
              <a:gd name="connsiteY203" fmla="*/ 2748443 h 3163521"/>
              <a:gd name="connsiteX204" fmla="*/ 720890 w 12193149"/>
              <a:gd name="connsiteY204" fmla="*/ 2747181 h 3163521"/>
              <a:gd name="connsiteX205" fmla="*/ 710023 w 12193149"/>
              <a:gd name="connsiteY205" fmla="*/ 2741504 h 3163521"/>
              <a:gd name="connsiteX206" fmla="*/ 597940 w 12193149"/>
              <a:gd name="connsiteY206" fmla="*/ 2698646 h 3163521"/>
              <a:gd name="connsiteX207" fmla="*/ 579683 w 12193149"/>
              <a:gd name="connsiteY207" fmla="*/ 2695994 h 3163521"/>
              <a:gd name="connsiteX208" fmla="*/ 572865 w 12193149"/>
              <a:gd name="connsiteY208" fmla="*/ 2696183 h 3163521"/>
              <a:gd name="connsiteX209" fmla="*/ 446247 w 12193149"/>
              <a:gd name="connsiteY209" fmla="*/ 2658153 h 3163521"/>
              <a:gd name="connsiteX210" fmla="*/ 405163 w 12193149"/>
              <a:gd name="connsiteY210" fmla="*/ 2652330 h 3163521"/>
              <a:gd name="connsiteX211" fmla="*/ 293583 w 12193149"/>
              <a:gd name="connsiteY211" fmla="*/ 2631634 h 3163521"/>
              <a:gd name="connsiteX212" fmla="*/ 119529 w 12193149"/>
              <a:gd name="connsiteY212" fmla="*/ 2579829 h 3163521"/>
              <a:gd name="connsiteX213" fmla="*/ 16674 w 12193149"/>
              <a:gd name="connsiteY213" fmla="*/ 2576973 h 3163521"/>
              <a:gd name="connsiteX214" fmla="*/ 1150 w 12193149"/>
              <a:gd name="connsiteY214" fmla="*/ 2571504 h 3163521"/>
              <a:gd name="connsiteX215" fmla="*/ 1148 w 12193149"/>
              <a:gd name="connsiteY215" fmla="*/ 1040995 h 3163521"/>
              <a:gd name="connsiteX216" fmla="*/ 1148 w 12193149"/>
              <a:gd name="connsiteY216" fmla="*/ 818782 h 3163521"/>
              <a:gd name="connsiteX0" fmla="*/ 1148 w 12193149"/>
              <a:gd name="connsiteY0" fmla="*/ 0 h 3171710"/>
              <a:gd name="connsiteX1" fmla="*/ 12181789 w 12193149"/>
              <a:gd name="connsiteY1" fmla="*/ 8189 h 3171710"/>
              <a:gd name="connsiteX2" fmla="*/ 12193149 w 12193149"/>
              <a:gd name="connsiteY2" fmla="*/ 1406710 h 3171710"/>
              <a:gd name="connsiteX3" fmla="*/ 12185986 w 12193149"/>
              <a:gd name="connsiteY3" fmla="*/ 1411160 h 3171710"/>
              <a:gd name="connsiteX4" fmla="*/ 12156363 w 12193149"/>
              <a:gd name="connsiteY4" fmla="*/ 1424337 h 3171710"/>
              <a:gd name="connsiteX5" fmla="*/ 12139215 w 12193149"/>
              <a:gd name="connsiteY5" fmla="*/ 1450150 h 3171710"/>
              <a:gd name="connsiteX6" fmla="*/ 12126327 w 12193149"/>
              <a:gd name="connsiteY6" fmla="*/ 1451661 h 3171710"/>
              <a:gd name="connsiteX7" fmla="*/ 12124007 w 12193149"/>
              <a:gd name="connsiteY7" fmla="*/ 1451765 h 3171710"/>
              <a:gd name="connsiteX8" fmla="*/ 12116854 w 12193149"/>
              <a:gd name="connsiteY8" fmla="*/ 1455579 h 3171710"/>
              <a:gd name="connsiteX9" fmla="*/ 12099497 w 12193149"/>
              <a:gd name="connsiteY9" fmla="*/ 1455110 h 3171710"/>
              <a:gd name="connsiteX10" fmla="*/ 12087073 w 12193149"/>
              <a:gd name="connsiteY10" fmla="*/ 1463312 h 3171710"/>
              <a:gd name="connsiteX11" fmla="*/ 12031073 w 12193149"/>
              <a:gd name="connsiteY11" fmla="*/ 1506980 h 3171710"/>
              <a:gd name="connsiteX12" fmla="*/ 11995833 w 12193149"/>
              <a:gd name="connsiteY12" fmla="*/ 1530429 h 3171710"/>
              <a:gd name="connsiteX13" fmla="*/ 11979717 w 12193149"/>
              <a:gd name="connsiteY13" fmla="*/ 1535132 h 3171710"/>
              <a:gd name="connsiteX14" fmla="*/ 11959046 w 12193149"/>
              <a:gd name="connsiteY14" fmla="*/ 1544529 h 3171710"/>
              <a:gd name="connsiteX15" fmla="*/ 11920454 w 12193149"/>
              <a:gd name="connsiteY15" fmla="*/ 1557854 h 3171710"/>
              <a:gd name="connsiteX16" fmla="*/ 11903656 w 12193149"/>
              <a:gd name="connsiteY16" fmla="*/ 1569397 h 3171710"/>
              <a:gd name="connsiteX17" fmla="*/ 11895048 w 12193149"/>
              <a:gd name="connsiteY17" fmla="*/ 1571762 h 3171710"/>
              <a:gd name="connsiteX18" fmla="*/ 11891968 w 12193149"/>
              <a:gd name="connsiteY18" fmla="*/ 1582700 h 3171710"/>
              <a:gd name="connsiteX19" fmla="*/ 11870776 w 12193149"/>
              <a:gd name="connsiteY19" fmla="*/ 1604787 h 3171710"/>
              <a:gd name="connsiteX20" fmla="*/ 11813376 w 12193149"/>
              <a:gd name="connsiteY20" fmla="*/ 1624630 h 3171710"/>
              <a:gd name="connsiteX21" fmla="*/ 11590693 w 12193149"/>
              <a:gd name="connsiteY21" fmla="*/ 1790748 h 3171710"/>
              <a:gd name="connsiteX22" fmla="*/ 11506817 w 12193149"/>
              <a:gd name="connsiteY22" fmla="*/ 1860594 h 3171710"/>
              <a:gd name="connsiteX23" fmla="*/ 11280332 w 12193149"/>
              <a:gd name="connsiteY23" fmla="*/ 2050542 h 3171710"/>
              <a:gd name="connsiteX24" fmla="*/ 11228309 w 12193149"/>
              <a:gd name="connsiteY24" fmla="*/ 2103207 h 3171710"/>
              <a:gd name="connsiteX25" fmla="*/ 11218087 w 12193149"/>
              <a:gd name="connsiteY25" fmla="*/ 2102932 h 3171710"/>
              <a:gd name="connsiteX26" fmla="*/ 11217184 w 12193149"/>
              <a:gd name="connsiteY26" fmla="*/ 2101989 h 3171710"/>
              <a:gd name="connsiteX27" fmla="*/ 11188885 w 12193149"/>
              <a:gd name="connsiteY27" fmla="*/ 2119354 h 3171710"/>
              <a:gd name="connsiteX28" fmla="*/ 11184501 w 12193149"/>
              <a:gd name="connsiteY28" fmla="*/ 2119496 h 3171710"/>
              <a:gd name="connsiteX29" fmla="*/ 11166854 w 12193149"/>
              <a:gd name="connsiteY29" fmla="*/ 2133583 h 3171710"/>
              <a:gd name="connsiteX30" fmla="*/ 11157311 w 12193149"/>
              <a:gd name="connsiteY30" fmla="*/ 2139385 h 3171710"/>
              <a:gd name="connsiteX31" fmla="*/ 11155496 w 12193149"/>
              <a:gd name="connsiteY31" fmla="*/ 2144068 h 3171710"/>
              <a:gd name="connsiteX32" fmla="*/ 11140961 w 12193149"/>
              <a:gd name="connsiteY32" fmla="*/ 2151086 h 3171710"/>
              <a:gd name="connsiteX33" fmla="*/ 11138961 w 12193149"/>
              <a:gd name="connsiteY33" fmla="*/ 2150743 h 3171710"/>
              <a:gd name="connsiteX34" fmla="*/ 11128208 w 12193149"/>
              <a:gd name="connsiteY34" fmla="*/ 2160803 h 3171710"/>
              <a:gd name="connsiteX35" fmla="*/ 11120691 w 12193149"/>
              <a:gd name="connsiteY35" fmla="*/ 2174395 h 3171710"/>
              <a:gd name="connsiteX36" fmla="*/ 10894683 w 12193149"/>
              <a:gd name="connsiteY36" fmla="*/ 2300370 h 3171710"/>
              <a:gd name="connsiteX37" fmla="*/ 10773300 w 12193149"/>
              <a:gd name="connsiteY37" fmla="*/ 2350162 h 3171710"/>
              <a:gd name="connsiteX38" fmla="*/ 10627668 w 12193149"/>
              <a:gd name="connsiteY38" fmla="*/ 2386200 h 3171710"/>
              <a:gd name="connsiteX39" fmla="*/ 10581895 w 12193149"/>
              <a:gd name="connsiteY39" fmla="*/ 2395660 h 3171710"/>
              <a:gd name="connsiteX40" fmla="*/ 10547790 w 12193149"/>
              <a:gd name="connsiteY40" fmla="*/ 2425394 h 3171710"/>
              <a:gd name="connsiteX41" fmla="*/ 10529643 w 12193149"/>
              <a:gd name="connsiteY41" fmla="*/ 2423878 h 3171710"/>
              <a:gd name="connsiteX42" fmla="*/ 10526446 w 12193149"/>
              <a:gd name="connsiteY42" fmla="*/ 2423382 h 3171710"/>
              <a:gd name="connsiteX43" fmla="*/ 10515129 w 12193149"/>
              <a:gd name="connsiteY43" fmla="*/ 2426508 h 3171710"/>
              <a:gd name="connsiteX44" fmla="*/ 10491735 w 12193149"/>
              <a:gd name="connsiteY44" fmla="*/ 2421127 h 3171710"/>
              <a:gd name="connsiteX45" fmla="*/ 10471418 w 12193149"/>
              <a:gd name="connsiteY45" fmla="*/ 2428664 h 3171710"/>
              <a:gd name="connsiteX46" fmla="*/ 10377042 w 12193149"/>
              <a:gd name="connsiteY46" fmla="*/ 2471569 h 3171710"/>
              <a:gd name="connsiteX47" fmla="*/ 10319338 w 12193149"/>
              <a:gd name="connsiteY47" fmla="*/ 2493192 h 3171710"/>
              <a:gd name="connsiteX48" fmla="*/ 10295467 w 12193149"/>
              <a:gd name="connsiteY48" fmla="*/ 2495050 h 3171710"/>
              <a:gd name="connsiteX49" fmla="*/ 10263443 w 12193149"/>
              <a:gd name="connsiteY49" fmla="*/ 2501919 h 3171710"/>
              <a:gd name="connsiteX50" fmla="*/ 10205418 w 12193149"/>
              <a:gd name="connsiteY50" fmla="*/ 2509120 h 3171710"/>
              <a:gd name="connsiteX51" fmla="*/ 10177759 w 12193149"/>
              <a:gd name="connsiteY51" fmla="*/ 2519914 h 3171710"/>
              <a:gd name="connsiteX52" fmla="*/ 10165070 w 12193149"/>
              <a:gd name="connsiteY52" fmla="*/ 2520710 h 3171710"/>
              <a:gd name="connsiteX53" fmla="*/ 10156308 w 12193149"/>
              <a:gd name="connsiteY53" fmla="*/ 2534458 h 3171710"/>
              <a:gd name="connsiteX54" fmla="*/ 10118267 w 12193149"/>
              <a:gd name="connsiteY54" fmla="*/ 2558113 h 3171710"/>
              <a:gd name="connsiteX55" fmla="*/ 10083317 w 12193149"/>
              <a:gd name="connsiteY55" fmla="*/ 2570267 h 3171710"/>
              <a:gd name="connsiteX56" fmla="*/ 10040388 w 12193149"/>
              <a:gd name="connsiteY56" fmla="*/ 2568603 h 3171710"/>
              <a:gd name="connsiteX57" fmla="*/ 9961167 w 12193149"/>
              <a:gd name="connsiteY57" fmla="*/ 2584118 h 3171710"/>
              <a:gd name="connsiteX58" fmla="*/ 9848940 w 12193149"/>
              <a:gd name="connsiteY58" fmla="*/ 2590886 h 3171710"/>
              <a:gd name="connsiteX59" fmla="*/ 9729457 w 12193149"/>
              <a:gd name="connsiteY59" fmla="*/ 2611093 h 3171710"/>
              <a:gd name="connsiteX60" fmla="*/ 9613704 w 12193149"/>
              <a:gd name="connsiteY60" fmla="*/ 2639342 h 3171710"/>
              <a:gd name="connsiteX61" fmla="*/ 9338590 w 12193149"/>
              <a:gd name="connsiteY61" fmla="*/ 2696264 h 3171710"/>
              <a:gd name="connsiteX62" fmla="*/ 9232518 w 12193149"/>
              <a:gd name="connsiteY62" fmla="*/ 2720120 h 3171710"/>
              <a:gd name="connsiteX63" fmla="*/ 9156690 w 12193149"/>
              <a:gd name="connsiteY63" fmla="*/ 2730199 h 3171710"/>
              <a:gd name="connsiteX64" fmla="*/ 9054601 w 12193149"/>
              <a:gd name="connsiteY64" fmla="*/ 2737726 h 3171710"/>
              <a:gd name="connsiteX65" fmla="*/ 9006634 w 12193149"/>
              <a:gd name="connsiteY65" fmla="*/ 2741011 h 3171710"/>
              <a:gd name="connsiteX66" fmla="*/ 9006349 w 12193149"/>
              <a:gd name="connsiteY66" fmla="*/ 2740771 h 3171710"/>
              <a:gd name="connsiteX67" fmla="*/ 8997380 w 12193149"/>
              <a:gd name="connsiteY67" fmla="*/ 2741982 h 3171710"/>
              <a:gd name="connsiteX68" fmla="*/ 8991542 w 12193149"/>
              <a:gd name="connsiteY68" fmla="*/ 2744043 h 3171710"/>
              <a:gd name="connsiteX69" fmla="*/ 8975485 w 12193149"/>
              <a:gd name="connsiteY69" fmla="*/ 2747269 h 3171710"/>
              <a:gd name="connsiteX70" fmla="*/ 8969159 w 12193149"/>
              <a:gd name="connsiteY70" fmla="*/ 2746569 h 3171710"/>
              <a:gd name="connsiteX71" fmla="*/ 8964196 w 12193149"/>
              <a:gd name="connsiteY71" fmla="*/ 2744344 h 3171710"/>
              <a:gd name="connsiteX72" fmla="*/ 8930136 w 12193149"/>
              <a:gd name="connsiteY72" fmla="*/ 2741156 h 3171710"/>
              <a:gd name="connsiteX73" fmla="*/ 8753592 w 12193149"/>
              <a:gd name="connsiteY73" fmla="*/ 2760388 h 3171710"/>
              <a:gd name="connsiteX74" fmla="*/ 8708995 w 12193149"/>
              <a:gd name="connsiteY74" fmla="*/ 2762489 h 3171710"/>
              <a:gd name="connsiteX75" fmla="*/ 8597219 w 12193149"/>
              <a:gd name="connsiteY75" fmla="*/ 2771061 h 3171710"/>
              <a:gd name="connsiteX76" fmla="*/ 8526378 w 12193149"/>
              <a:gd name="connsiteY76" fmla="*/ 2756219 h 3171710"/>
              <a:gd name="connsiteX77" fmla="*/ 8512131 w 12193149"/>
              <a:gd name="connsiteY77" fmla="*/ 2762134 h 3171710"/>
              <a:gd name="connsiteX78" fmla="*/ 8507315 w 12193149"/>
              <a:gd name="connsiteY78" fmla="*/ 2765135 h 3171710"/>
              <a:gd name="connsiteX79" fmla="*/ 8499116 w 12193149"/>
              <a:gd name="connsiteY79" fmla="*/ 2767873 h 3171710"/>
              <a:gd name="connsiteX80" fmla="*/ 8498742 w 12193149"/>
              <a:gd name="connsiteY80" fmla="*/ 2767694 h 3171710"/>
              <a:gd name="connsiteX81" fmla="*/ 8491397 w 12193149"/>
              <a:gd name="connsiteY81" fmla="*/ 2770744 h 3171710"/>
              <a:gd name="connsiteX82" fmla="*/ 8368330 w 12193149"/>
              <a:gd name="connsiteY82" fmla="*/ 2784786 h 3171710"/>
              <a:gd name="connsiteX83" fmla="*/ 8354947 w 12193149"/>
              <a:gd name="connsiteY83" fmla="*/ 2784980 h 3171710"/>
              <a:gd name="connsiteX84" fmla="*/ 8321252 w 12193149"/>
              <a:gd name="connsiteY84" fmla="*/ 2801558 h 3171710"/>
              <a:gd name="connsiteX85" fmla="*/ 8315581 w 12193149"/>
              <a:gd name="connsiteY85" fmla="*/ 2801884 h 3171710"/>
              <a:gd name="connsiteX86" fmla="*/ 8296322 w 12193149"/>
              <a:gd name="connsiteY86" fmla="*/ 2815779 h 3171710"/>
              <a:gd name="connsiteX87" fmla="*/ 8285424 w 12193149"/>
              <a:gd name="connsiteY87" fmla="*/ 2821602 h 3171710"/>
              <a:gd name="connsiteX88" fmla="*/ 8284298 w 12193149"/>
              <a:gd name="connsiteY88" fmla="*/ 2826045 h 3171710"/>
              <a:gd name="connsiteX89" fmla="*/ 8267224 w 12193149"/>
              <a:gd name="connsiteY89" fmla="*/ 2833220 h 3171710"/>
              <a:gd name="connsiteX90" fmla="*/ 8264525 w 12193149"/>
              <a:gd name="connsiteY90" fmla="*/ 2832990 h 3171710"/>
              <a:gd name="connsiteX91" fmla="*/ 8253181 w 12193149"/>
              <a:gd name="connsiteY91" fmla="*/ 2842833 h 3171710"/>
              <a:gd name="connsiteX92" fmla="*/ 8246982 w 12193149"/>
              <a:gd name="connsiteY92" fmla="*/ 2855825 h 3171710"/>
              <a:gd name="connsiteX93" fmla="*/ 8091420 w 12193149"/>
              <a:gd name="connsiteY93" fmla="*/ 2901986 h 3171710"/>
              <a:gd name="connsiteX94" fmla="*/ 7906555 w 12193149"/>
              <a:gd name="connsiteY94" fmla="*/ 2943959 h 3171710"/>
              <a:gd name="connsiteX95" fmla="*/ 7719893 w 12193149"/>
              <a:gd name="connsiteY95" fmla="*/ 2969674 h 3171710"/>
              <a:gd name="connsiteX96" fmla="*/ 7615495 w 12193149"/>
              <a:gd name="connsiteY96" fmla="*/ 2966203 h 3171710"/>
              <a:gd name="connsiteX97" fmla="*/ 7528691 w 12193149"/>
              <a:gd name="connsiteY97" fmla="*/ 2972031 h 3171710"/>
              <a:gd name="connsiteX98" fmla="*/ 7520719 w 12193149"/>
              <a:gd name="connsiteY98" fmla="*/ 2974584 h 3171710"/>
              <a:gd name="connsiteX99" fmla="*/ 7508559 w 12193149"/>
              <a:gd name="connsiteY99" fmla="*/ 2975919 h 3171710"/>
              <a:gd name="connsiteX100" fmla="*/ 7508188 w 12193149"/>
              <a:gd name="connsiteY100" fmla="*/ 2975592 h 3171710"/>
              <a:gd name="connsiteX101" fmla="*/ 7496943 w 12193149"/>
              <a:gd name="connsiteY101" fmla="*/ 2977544 h 3171710"/>
              <a:gd name="connsiteX102" fmla="*/ 7219707 w 12193149"/>
              <a:gd name="connsiteY102" fmla="*/ 2983651 h 3171710"/>
              <a:gd name="connsiteX103" fmla="*/ 7202249 w 12193149"/>
              <a:gd name="connsiteY103" fmla="*/ 2988201 h 3171710"/>
              <a:gd name="connsiteX104" fmla="*/ 7198152 w 12193149"/>
              <a:gd name="connsiteY104" fmla="*/ 2993559 h 3171710"/>
              <a:gd name="connsiteX105" fmla="*/ 7171956 w 12193149"/>
              <a:gd name="connsiteY105" fmla="*/ 2998207 h 3171710"/>
              <a:gd name="connsiteX106" fmla="*/ 7098136 w 12193149"/>
              <a:gd name="connsiteY106" fmla="*/ 3010435 h 3171710"/>
              <a:gd name="connsiteX107" fmla="*/ 7019644 w 12193149"/>
              <a:gd name="connsiteY107" fmla="*/ 3010061 h 3171710"/>
              <a:gd name="connsiteX108" fmla="*/ 6905294 w 12193149"/>
              <a:gd name="connsiteY108" fmla="*/ 3039567 h 3171710"/>
              <a:gd name="connsiteX109" fmla="*/ 6709370 w 12193149"/>
              <a:gd name="connsiteY109" fmla="*/ 3067522 h 3171710"/>
              <a:gd name="connsiteX110" fmla="*/ 6550602 w 12193149"/>
              <a:gd name="connsiteY110" fmla="*/ 3096298 h 3171710"/>
              <a:gd name="connsiteX111" fmla="*/ 6318708 w 12193149"/>
              <a:gd name="connsiteY111" fmla="*/ 3143098 h 3171710"/>
              <a:gd name="connsiteX112" fmla="*/ 6169822 w 12193149"/>
              <a:gd name="connsiteY112" fmla="*/ 3145185 h 3171710"/>
              <a:gd name="connsiteX113" fmla="*/ 6074996 w 12193149"/>
              <a:gd name="connsiteY113" fmla="*/ 3165647 h 3171710"/>
              <a:gd name="connsiteX114" fmla="*/ 6069677 w 12193149"/>
              <a:gd name="connsiteY114" fmla="*/ 3164110 h 3171710"/>
              <a:gd name="connsiteX115" fmla="*/ 6049786 w 12193149"/>
              <a:gd name="connsiteY115" fmla="*/ 3164793 h 3171710"/>
              <a:gd name="connsiteX116" fmla="*/ 6042433 w 12193149"/>
              <a:gd name="connsiteY116" fmla="*/ 3156444 h 3171710"/>
              <a:gd name="connsiteX117" fmla="*/ 6011238 w 12193149"/>
              <a:gd name="connsiteY117" fmla="*/ 3151351 h 3171710"/>
              <a:gd name="connsiteX118" fmla="*/ 5958523 w 12193149"/>
              <a:gd name="connsiteY118" fmla="*/ 3154995 h 3171710"/>
              <a:gd name="connsiteX119" fmla="*/ 5760067 w 12193149"/>
              <a:gd name="connsiteY119" fmla="*/ 3170687 h 3171710"/>
              <a:gd name="connsiteX120" fmla="*/ 5628108 w 12193149"/>
              <a:gd name="connsiteY120" fmla="*/ 3171710 h 3171710"/>
              <a:gd name="connsiteX121" fmla="*/ 5472054 w 12193149"/>
              <a:gd name="connsiteY121" fmla="*/ 3157690 h 3171710"/>
              <a:gd name="connsiteX122" fmla="*/ 5433909 w 12193149"/>
              <a:gd name="connsiteY122" fmla="*/ 3146437 h 3171710"/>
              <a:gd name="connsiteX123" fmla="*/ 5382817 w 12193149"/>
              <a:gd name="connsiteY123" fmla="*/ 3128735 h 3171710"/>
              <a:gd name="connsiteX124" fmla="*/ 5262912 w 12193149"/>
              <a:gd name="connsiteY124" fmla="*/ 3108318 h 3171710"/>
              <a:gd name="connsiteX125" fmla="*/ 5224109 w 12193149"/>
              <a:gd name="connsiteY125" fmla="*/ 3097194 h 3171710"/>
              <a:gd name="connsiteX126" fmla="*/ 5175808 w 12193149"/>
              <a:gd name="connsiteY126" fmla="*/ 3094204 h 3171710"/>
              <a:gd name="connsiteX127" fmla="*/ 5157702 w 12193149"/>
              <a:gd name="connsiteY127" fmla="*/ 3086981 h 3171710"/>
              <a:gd name="connsiteX128" fmla="*/ 5143747 w 12193149"/>
              <a:gd name="connsiteY128" fmla="*/ 3083581 h 3171710"/>
              <a:gd name="connsiteX129" fmla="*/ 5140744 w 12193149"/>
              <a:gd name="connsiteY129" fmla="*/ 3081480 h 3171710"/>
              <a:gd name="connsiteX130" fmla="*/ 5122807 w 12193149"/>
              <a:gd name="connsiteY130" fmla="*/ 3070627 h 3171710"/>
              <a:gd name="connsiteX131" fmla="*/ 5066938 w 12193149"/>
              <a:gd name="connsiteY131" fmla="*/ 3077198 h 3171710"/>
              <a:gd name="connsiteX132" fmla="*/ 5012662 w 12193149"/>
              <a:gd name="connsiteY132" fmla="*/ 3060817 h 3171710"/>
              <a:gd name="connsiteX133" fmla="*/ 4841589 w 12193149"/>
              <a:gd name="connsiteY133" fmla="*/ 3036800 h 3171710"/>
              <a:gd name="connsiteX134" fmla="*/ 4763595 w 12193149"/>
              <a:gd name="connsiteY134" fmla="*/ 3009032 h 3171710"/>
              <a:gd name="connsiteX135" fmla="*/ 4724334 w 12193149"/>
              <a:gd name="connsiteY135" fmla="*/ 3000018 h 3171710"/>
              <a:gd name="connsiteX136" fmla="*/ 4722324 w 12193149"/>
              <a:gd name="connsiteY136" fmla="*/ 2999269 h 3171710"/>
              <a:gd name="connsiteX137" fmla="*/ 4723259 w 12193149"/>
              <a:gd name="connsiteY137" fmla="*/ 2999058 h 3171710"/>
              <a:gd name="connsiteX138" fmla="*/ 4718350 w 12193149"/>
              <a:gd name="connsiteY138" fmla="*/ 2997788 h 3171710"/>
              <a:gd name="connsiteX139" fmla="*/ 4722324 w 12193149"/>
              <a:gd name="connsiteY139" fmla="*/ 2999269 h 3171710"/>
              <a:gd name="connsiteX140" fmla="*/ 4716674 w 12193149"/>
              <a:gd name="connsiteY140" fmla="*/ 3000544 h 3171710"/>
              <a:gd name="connsiteX141" fmla="*/ 4516962 w 12193149"/>
              <a:gd name="connsiteY141" fmla="*/ 2990642 h 3171710"/>
              <a:gd name="connsiteX142" fmla="*/ 4429691 w 12193149"/>
              <a:gd name="connsiteY142" fmla="*/ 2979991 h 3171710"/>
              <a:gd name="connsiteX143" fmla="*/ 4364023 w 12193149"/>
              <a:gd name="connsiteY143" fmla="*/ 2978645 h 3171710"/>
              <a:gd name="connsiteX144" fmla="*/ 4318114 w 12193149"/>
              <a:gd name="connsiteY144" fmla="*/ 2985260 h 3171710"/>
              <a:gd name="connsiteX145" fmla="*/ 4316258 w 12193149"/>
              <a:gd name="connsiteY145" fmla="*/ 2983919 h 3171710"/>
              <a:gd name="connsiteX146" fmla="*/ 4296292 w 12193149"/>
              <a:gd name="connsiteY146" fmla="*/ 2982040 h 3171710"/>
              <a:gd name="connsiteX147" fmla="*/ 4291212 w 12193149"/>
              <a:gd name="connsiteY147" fmla="*/ 2984957 h 3171710"/>
              <a:gd name="connsiteX148" fmla="*/ 4277290 w 12193149"/>
              <a:gd name="connsiteY148" fmla="*/ 2984711 h 3171710"/>
              <a:gd name="connsiteX149" fmla="*/ 4249265 w 12193149"/>
              <a:gd name="connsiteY149" fmla="*/ 2987035 h 3171710"/>
              <a:gd name="connsiteX150" fmla="*/ 4203199 w 12193149"/>
              <a:gd name="connsiteY150" fmla="*/ 2984240 h 3171710"/>
              <a:gd name="connsiteX151" fmla="*/ 4202893 w 12193149"/>
              <a:gd name="connsiteY151" fmla="*/ 2982981 h 3171710"/>
              <a:gd name="connsiteX152" fmla="*/ 4192396 w 12193149"/>
              <a:gd name="connsiteY152" fmla="*/ 2977347 h 3171710"/>
              <a:gd name="connsiteX153" fmla="*/ 4143893 w 12193149"/>
              <a:gd name="connsiteY153" fmla="*/ 2961482 h 3171710"/>
              <a:gd name="connsiteX154" fmla="*/ 4084245 w 12193149"/>
              <a:gd name="connsiteY154" fmla="*/ 2934949 h 3171710"/>
              <a:gd name="connsiteX155" fmla="*/ 4075694 w 12193149"/>
              <a:gd name="connsiteY155" fmla="*/ 2934114 h 3171710"/>
              <a:gd name="connsiteX156" fmla="*/ 4075575 w 12193149"/>
              <a:gd name="connsiteY156" fmla="*/ 2933815 h 3171710"/>
              <a:gd name="connsiteX157" fmla="*/ 4066658 w 12193149"/>
              <a:gd name="connsiteY157" fmla="*/ 2932371 h 3171710"/>
              <a:gd name="connsiteX158" fmla="*/ 4060102 w 12193149"/>
              <a:gd name="connsiteY158" fmla="*/ 2932589 h 3171710"/>
              <a:gd name="connsiteX159" fmla="*/ 4043512 w 12193149"/>
              <a:gd name="connsiteY159" fmla="*/ 2930968 h 3171710"/>
              <a:gd name="connsiteX160" fmla="*/ 4038145 w 12193149"/>
              <a:gd name="connsiteY160" fmla="*/ 2928534 h 3171710"/>
              <a:gd name="connsiteX161" fmla="*/ 4036511 w 12193149"/>
              <a:gd name="connsiteY161" fmla="*/ 2924867 h 3171710"/>
              <a:gd name="connsiteX162" fmla="*/ 4034926 w 12193149"/>
              <a:gd name="connsiteY162" fmla="*/ 2925102 h 3171710"/>
              <a:gd name="connsiteX163" fmla="*/ 4005686 w 12193149"/>
              <a:gd name="connsiteY163" fmla="*/ 2912534 h 3171710"/>
              <a:gd name="connsiteX164" fmla="*/ 3937994 w 12193149"/>
              <a:gd name="connsiteY164" fmla="*/ 2895077 h 3171710"/>
              <a:gd name="connsiteX165" fmla="*/ 3898423 w 12193149"/>
              <a:gd name="connsiteY165" fmla="*/ 2889422 h 3171710"/>
              <a:gd name="connsiteX166" fmla="*/ 3790908 w 12193149"/>
              <a:gd name="connsiteY166" fmla="*/ 2869184 h 3171710"/>
              <a:gd name="connsiteX167" fmla="*/ 3683661 w 12193149"/>
              <a:gd name="connsiteY167" fmla="*/ 2845261 h 3171710"/>
              <a:gd name="connsiteX168" fmla="*/ 3611183 w 12193149"/>
              <a:gd name="connsiteY168" fmla="*/ 2812990 h 3171710"/>
              <a:gd name="connsiteX169" fmla="*/ 3605003 w 12193149"/>
              <a:gd name="connsiteY169" fmla="*/ 2814352 h 3171710"/>
              <a:gd name="connsiteX170" fmla="*/ 3595884 w 12193149"/>
              <a:gd name="connsiteY170" fmla="*/ 2814516 h 3171710"/>
              <a:gd name="connsiteX171" fmla="*/ 3595649 w 12193149"/>
              <a:gd name="connsiteY171" fmla="*/ 2814247 h 3171710"/>
              <a:gd name="connsiteX172" fmla="*/ 3587126 w 12193149"/>
              <a:gd name="connsiteY172" fmla="*/ 2814937 h 3171710"/>
              <a:gd name="connsiteX173" fmla="*/ 3537283 w 12193149"/>
              <a:gd name="connsiteY173" fmla="*/ 2805238 h 3171710"/>
              <a:gd name="connsiteX174" fmla="*/ 3474371 w 12193149"/>
              <a:gd name="connsiteY174" fmla="*/ 2801577 h 3171710"/>
              <a:gd name="connsiteX175" fmla="*/ 3401876 w 12193149"/>
              <a:gd name="connsiteY175" fmla="*/ 2789529 h 3171710"/>
              <a:gd name="connsiteX176" fmla="*/ 3365036 w 12193149"/>
              <a:gd name="connsiteY176" fmla="*/ 2806481 h 3171710"/>
              <a:gd name="connsiteX177" fmla="*/ 3345174 w 12193149"/>
              <a:gd name="connsiteY177" fmla="*/ 2808163 h 3171710"/>
              <a:gd name="connsiteX178" fmla="*/ 3342846 w 12193149"/>
              <a:gd name="connsiteY178" fmla="*/ 2807188 h 3171710"/>
              <a:gd name="connsiteX179" fmla="*/ 3263504 w 12193149"/>
              <a:gd name="connsiteY179" fmla="*/ 2813065 h 3171710"/>
              <a:gd name="connsiteX180" fmla="*/ 3143704 w 12193149"/>
              <a:gd name="connsiteY180" fmla="*/ 2820840 h 3171710"/>
              <a:gd name="connsiteX181" fmla="*/ 3031439 w 12193149"/>
              <a:gd name="connsiteY181" fmla="*/ 2823483 h 3171710"/>
              <a:gd name="connsiteX182" fmla="*/ 2782717 w 12193149"/>
              <a:gd name="connsiteY182" fmla="*/ 2845304 h 3171710"/>
              <a:gd name="connsiteX183" fmla="*/ 2647675 w 12193149"/>
              <a:gd name="connsiteY183" fmla="*/ 2855840 h 3171710"/>
              <a:gd name="connsiteX184" fmla="*/ 2569176 w 12193149"/>
              <a:gd name="connsiteY184" fmla="*/ 2829599 h 3171710"/>
              <a:gd name="connsiteX185" fmla="*/ 2444403 w 12193149"/>
              <a:gd name="connsiteY185" fmla="*/ 2843500 h 3171710"/>
              <a:gd name="connsiteX186" fmla="*/ 2316260 w 12193149"/>
              <a:gd name="connsiteY186" fmla="*/ 2851967 h 3171710"/>
              <a:gd name="connsiteX187" fmla="*/ 2209726 w 12193149"/>
              <a:gd name="connsiteY187" fmla="*/ 2846734 h 3171710"/>
              <a:gd name="connsiteX188" fmla="*/ 2095813 w 12193149"/>
              <a:gd name="connsiteY188" fmla="*/ 2830023 h 3171710"/>
              <a:gd name="connsiteX189" fmla="*/ 1998504 w 12193149"/>
              <a:gd name="connsiteY189" fmla="*/ 2822003 h 3171710"/>
              <a:gd name="connsiteX190" fmla="*/ 1929320 w 12193149"/>
              <a:gd name="connsiteY190" fmla="*/ 2843948 h 3171710"/>
              <a:gd name="connsiteX191" fmla="*/ 1922798 w 12193149"/>
              <a:gd name="connsiteY191" fmla="*/ 2839117 h 3171710"/>
              <a:gd name="connsiteX192" fmla="*/ 1874228 w 12193149"/>
              <a:gd name="connsiteY192" fmla="*/ 2840712 h 3171710"/>
              <a:gd name="connsiteX193" fmla="*/ 1787803 w 12193149"/>
              <a:gd name="connsiteY193" fmla="*/ 2868334 h 3171710"/>
              <a:gd name="connsiteX194" fmla="*/ 1739352 w 12193149"/>
              <a:gd name="connsiteY194" fmla="*/ 2863283 h 3171710"/>
              <a:gd name="connsiteX195" fmla="*/ 1676219 w 12193149"/>
              <a:gd name="connsiteY195" fmla="*/ 2846934 h 3171710"/>
              <a:gd name="connsiteX196" fmla="*/ 1609817 w 12193149"/>
              <a:gd name="connsiteY196" fmla="*/ 2840037 h 3171710"/>
              <a:gd name="connsiteX197" fmla="*/ 1497258 w 12193149"/>
              <a:gd name="connsiteY197" fmla="*/ 2814447 h 3171710"/>
              <a:gd name="connsiteX198" fmla="*/ 1151127 w 12193149"/>
              <a:gd name="connsiteY198" fmla="*/ 2765012 h 3171710"/>
              <a:gd name="connsiteX199" fmla="*/ 859417 w 12193149"/>
              <a:gd name="connsiteY199" fmla="*/ 2755579 h 3171710"/>
              <a:gd name="connsiteX200" fmla="*/ 838688 w 12193149"/>
              <a:gd name="connsiteY200" fmla="*/ 2756792 h 3171710"/>
              <a:gd name="connsiteX201" fmla="*/ 817957 w 12193149"/>
              <a:gd name="connsiteY201" fmla="*/ 2754828 h 3171710"/>
              <a:gd name="connsiteX202" fmla="*/ 812654 w 12193149"/>
              <a:gd name="connsiteY202" fmla="*/ 2757722 h 3171710"/>
              <a:gd name="connsiteX203" fmla="*/ 721195 w 12193149"/>
              <a:gd name="connsiteY203" fmla="*/ 2756632 h 3171710"/>
              <a:gd name="connsiteX204" fmla="*/ 720890 w 12193149"/>
              <a:gd name="connsiteY204" fmla="*/ 2755370 h 3171710"/>
              <a:gd name="connsiteX205" fmla="*/ 710023 w 12193149"/>
              <a:gd name="connsiteY205" fmla="*/ 2749693 h 3171710"/>
              <a:gd name="connsiteX206" fmla="*/ 597940 w 12193149"/>
              <a:gd name="connsiteY206" fmla="*/ 2706835 h 3171710"/>
              <a:gd name="connsiteX207" fmla="*/ 579683 w 12193149"/>
              <a:gd name="connsiteY207" fmla="*/ 2704183 h 3171710"/>
              <a:gd name="connsiteX208" fmla="*/ 572865 w 12193149"/>
              <a:gd name="connsiteY208" fmla="*/ 2704372 h 3171710"/>
              <a:gd name="connsiteX209" fmla="*/ 446247 w 12193149"/>
              <a:gd name="connsiteY209" fmla="*/ 2666342 h 3171710"/>
              <a:gd name="connsiteX210" fmla="*/ 405163 w 12193149"/>
              <a:gd name="connsiteY210" fmla="*/ 2660519 h 3171710"/>
              <a:gd name="connsiteX211" fmla="*/ 293583 w 12193149"/>
              <a:gd name="connsiteY211" fmla="*/ 2639823 h 3171710"/>
              <a:gd name="connsiteX212" fmla="*/ 119529 w 12193149"/>
              <a:gd name="connsiteY212" fmla="*/ 2588018 h 3171710"/>
              <a:gd name="connsiteX213" fmla="*/ 16674 w 12193149"/>
              <a:gd name="connsiteY213" fmla="*/ 2585162 h 3171710"/>
              <a:gd name="connsiteX214" fmla="*/ 1150 w 12193149"/>
              <a:gd name="connsiteY214" fmla="*/ 2579693 h 3171710"/>
              <a:gd name="connsiteX215" fmla="*/ 1148 w 12193149"/>
              <a:gd name="connsiteY215" fmla="*/ 1049184 h 3171710"/>
              <a:gd name="connsiteX216" fmla="*/ 1148 w 12193149"/>
              <a:gd name="connsiteY216" fmla="*/ 0 h 3171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</a:cxnLst>
            <a:rect l="l" t="t" r="r" b="b"/>
            <a:pathLst>
              <a:path w="12193149" h="3171710">
                <a:moveTo>
                  <a:pt x="1148" y="0"/>
                </a:moveTo>
                <a:lnTo>
                  <a:pt x="12181789" y="8189"/>
                </a:lnTo>
                <a:cubicBezTo>
                  <a:pt x="12181789" y="201435"/>
                  <a:pt x="12193149" y="1213464"/>
                  <a:pt x="12193149" y="1406710"/>
                </a:cubicBezTo>
                <a:lnTo>
                  <a:pt x="12185986" y="1411160"/>
                </a:lnTo>
                <a:cubicBezTo>
                  <a:pt x="12156393" y="1404401"/>
                  <a:pt x="12176978" y="1415299"/>
                  <a:pt x="12156363" y="1424337"/>
                </a:cubicBezTo>
                <a:cubicBezTo>
                  <a:pt x="12172308" y="1438279"/>
                  <a:pt x="12127905" y="1429847"/>
                  <a:pt x="12139215" y="1450150"/>
                </a:cubicBezTo>
                <a:cubicBezTo>
                  <a:pt x="12135103" y="1451151"/>
                  <a:pt x="12130766" y="1451483"/>
                  <a:pt x="12126327" y="1451661"/>
                </a:cubicBezTo>
                <a:lnTo>
                  <a:pt x="12124007" y="1451765"/>
                </a:lnTo>
                <a:lnTo>
                  <a:pt x="12116854" y="1455579"/>
                </a:lnTo>
                <a:lnTo>
                  <a:pt x="12099497" y="1455110"/>
                </a:lnTo>
                <a:cubicBezTo>
                  <a:pt x="12095162" y="1456775"/>
                  <a:pt x="12090978" y="1459336"/>
                  <a:pt x="12087073" y="1463312"/>
                </a:cubicBezTo>
                <a:cubicBezTo>
                  <a:pt x="12078890" y="1483714"/>
                  <a:pt x="12040481" y="1480817"/>
                  <a:pt x="12031073" y="1506980"/>
                </a:cubicBezTo>
                <a:cubicBezTo>
                  <a:pt x="12026399" y="1515225"/>
                  <a:pt x="12004497" y="1532326"/>
                  <a:pt x="11995833" y="1530429"/>
                </a:cubicBezTo>
                <a:cubicBezTo>
                  <a:pt x="11990333" y="1532938"/>
                  <a:pt x="11986699" y="1539016"/>
                  <a:pt x="11979717" y="1535132"/>
                </a:cubicBezTo>
                <a:cubicBezTo>
                  <a:pt x="11970382" y="1531211"/>
                  <a:pt x="11963763" y="1554233"/>
                  <a:pt x="11959046" y="1544529"/>
                </a:cubicBezTo>
                <a:lnTo>
                  <a:pt x="11920454" y="1557854"/>
                </a:lnTo>
                <a:cubicBezTo>
                  <a:pt x="11919152" y="1564914"/>
                  <a:pt x="11912619" y="1567116"/>
                  <a:pt x="11903656" y="1569397"/>
                </a:cubicBezTo>
                <a:lnTo>
                  <a:pt x="11895048" y="1571762"/>
                </a:lnTo>
                <a:lnTo>
                  <a:pt x="11891968" y="1582700"/>
                </a:lnTo>
                <a:cubicBezTo>
                  <a:pt x="11881074" y="1573372"/>
                  <a:pt x="11884523" y="1604713"/>
                  <a:pt x="11870776" y="1604787"/>
                </a:cubicBezTo>
                <a:lnTo>
                  <a:pt x="11813376" y="1624630"/>
                </a:lnTo>
                <a:lnTo>
                  <a:pt x="11590693" y="1790748"/>
                </a:lnTo>
                <a:cubicBezTo>
                  <a:pt x="11550201" y="1817685"/>
                  <a:pt x="11542649" y="1767741"/>
                  <a:pt x="11506817" y="1860594"/>
                </a:cubicBezTo>
                <a:cubicBezTo>
                  <a:pt x="11450023" y="1916431"/>
                  <a:pt x="11337127" y="2017145"/>
                  <a:pt x="11280332" y="2050542"/>
                </a:cubicBezTo>
                <a:cubicBezTo>
                  <a:pt x="11267547" y="2058142"/>
                  <a:pt x="11229147" y="2123560"/>
                  <a:pt x="11228309" y="2103207"/>
                </a:cubicBezTo>
                <a:cubicBezTo>
                  <a:pt x="11223950" y="2105174"/>
                  <a:pt x="11220761" y="2104651"/>
                  <a:pt x="11218087" y="2102932"/>
                </a:cubicBezTo>
                <a:lnTo>
                  <a:pt x="11217184" y="2101989"/>
                </a:lnTo>
                <a:lnTo>
                  <a:pt x="11188885" y="2119354"/>
                </a:lnTo>
                <a:lnTo>
                  <a:pt x="11184501" y="2119496"/>
                </a:lnTo>
                <a:lnTo>
                  <a:pt x="11166854" y="2133583"/>
                </a:lnTo>
                <a:lnTo>
                  <a:pt x="11157311" y="2139385"/>
                </a:lnTo>
                <a:lnTo>
                  <a:pt x="11155496" y="2144068"/>
                </a:lnTo>
                <a:cubicBezTo>
                  <a:pt x="11153045" y="2147436"/>
                  <a:pt x="11148902" y="2150083"/>
                  <a:pt x="11140961" y="2151086"/>
                </a:cubicBezTo>
                <a:lnTo>
                  <a:pt x="11138961" y="2150743"/>
                </a:lnTo>
                <a:lnTo>
                  <a:pt x="11128208" y="2160803"/>
                </a:lnTo>
                <a:cubicBezTo>
                  <a:pt x="11124962" y="2164785"/>
                  <a:pt x="11122359" y="2169258"/>
                  <a:pt x="11120691" y="2174395"/>
                </a:cubicBezTo>
                <a:cubicBezTo>
                  <a:pt x="11081770" y="2197656"/>
                  <a:pt x="10952581" y="2271077"/>
                  <a:pt x="10894683" y="2300370"/>
                </a:cubicBezTo>
                <a:cubicBezTo>
                  <a:pt x="10861781" y="2315405"/>
                  <a:pt x="10817803" y="2335857"/>
                  <a:pt x="10773300" y="2350162"/>
                </a:cubicBezTo>
                <a:cubicBezTo>
                  <a:pt x="10733414" y="2394390"/>
                  <a:pt x="10677791" y="2353706"/>
                  <a:pt x="10627668" y="2386200"/>
                </a:cubicBezTo>
                <a:cubicBezTo>
                  <a:pt x="10590276" y="2369074"/>
                  <a:pt x="10613693" y="2389253"/>
                  <a:pt x="10581895" y="2395660"/>
                </a:cubicBezTo>
                <a:cubicBezTo>
                  <a:pt x="10597733" y="2418627"/>
                  <a:pt x="10540912" y="2395212"/>
                  <a:pt x="10547790" y="2425394"/>
                </a:cubicBezTo>
                <a:cubicBezTo>
                  <a:pt x="10541784" y="2425603"/>
                  <a:pt x="10535750" y="2424857"/>
                  <a:pt x="10529643" y="2423878"/>
                </a:cubicBezTo>
                <a:lnTo>
                  <a:pt x="10526446" y="2423382"/>
                </a:lnTo>
                <a:lnTo>
                  <a:pt x="10515129" y="2426508"/>
                </a:lnTo>
                <a:lnTo>
                  <a:pt x="10491735" y="2421127"/>
                </a:lnTo>
                <a:cubicBezTo>
                  <a:pt x="10485147" y="2422161"/>
                  <a:pt x="10478389" y="2424430"/>
                  <a:pt x="10471418" y="2428664"/>
                </a:cubicBezTo>
                <a:cubicBezTo>
                  <a:pt x="10451763" y="2453636"/>
                  <a:pt x="10400774" y="2439247"/>
                  <a:pt x="10377042" y="2471569"/>
                </a:cubicBezTo>
                <a:cubicBezTo>
                  <a:pt x="10367240" y="2481286"/>
                  <a:pt x="10330319" y="2498097"/>
                  <a:pt x="10319338" y="2493192"/>
                </a:cubicBezTo>
                <a:cubicBezTo>
                  <a:pt x="10310813" y="2495031"/>
                  <a:pt x="10303331" y="2502144"/>
                  <a:pt x="10295467" y="2495050"/>
                </a:cubicBezTo>
                <a:cubicBezTo>
                  <a:pt x="10284420" y="2487261"/>
                  <a:pt x="10265794" y="2516157"/>
                  <a:pt x="10263443" y="2501919"/>
                </a:cubicBezTo>
                <a:lnTo>
                  <a:pt x="10205418" y="2509120"/>
                </a:lnTo>
                <a:cubicBezTo>
                  <a:pt x="10200696" y="2518180"/>
                  <a:pt x="10190895" y="2519327"/>
                  <a:pt x="10177759" y="2519914"/>
                </a:cubicBezTo>
                <a:lnTo>
                  <a:pt x="10165070" y="2520710"/>
                </a:lnTo>
                <a:lnTo>
                  <a:pt x="10156308" y="2534458"/>
                </a:lnTo>
                <a:cubicBezTo>
                  <a:pt x="10145406" y="2519028"/>
                  <a:pt x="10136981" y="2561781"/>
                  <a:pt x="10118267" y="2558113"/>
                </a:cubicBezTo>
                <a:lnTo>
                  <a:pt x="10083317" y="2570267"/>
                </a:lnTo>
                <a:cubicBezTo>
                  <a:pt x="10075718" y="2568198"/>
                  <a:pt x="10048011" y="2569526"/>
                  <a:pt x="10040388" y="2568603"/>
                </a:cubicBezTo>
                <a:cubicBezTo>
                  <a:pt x="9999609" y="2578704"/>
                  <a:pt x="9985545" y="2579194"/>
                  <a:pt x="9961167" y="2584118"/>
                </a:cubicBezTo>
                <a:cubicBezTo>
                  <a:pt x="9920131" y="2584260"/>
                  <a:pt x="9889892" y="2581061"/>
                  <a:pt x="9848940" y="2590886"/>
                </a:cubicBezTo>
                <a:lnTo>
                  <a:pt x="9729457" y="2611093"/>
                </a:lnTo>
                <a:cubicBezTo>
                  <a:pt x="9676207" y="2601507"/>
                  <a:pt x="9631235" y="2626730"/>
                  <a:pt x="9613704" y="2639342"/>
                </a:cubicBezTo>
                <a:cubicBezTo>
                  <a:pt x="9548152" y="2653618"/>
                  <a:pt x="9410970" y="2690964"/>
                  <a:pt x="9338590" y="2696264"/>
                </a:cubicBezTo>
                <a:lnTo>
                  <a:pt x="9232518" y="2720120"/>
                </a:lnTo>
                <a:lnTo>
                  <a:pt x="9156690" y="2730199"/>
                </a:lnTo>
                <a:lnTo>
                  <a:pt x="9054601" y="2737726"/>
                </a:lnTo>
                <a:lnTo>
                  <a:pt x="9006634" y="2741011"/>
                </a:lnTo>
                <a:lnTo>
                  <a:pt x="9006349" y="2740771"/>
                </a:lnTo>
                <a:cubicBezTo>
                  <a:pt x="9004294" y="2740551"/>
                  <a:pt x="9001475" y="2740879"/>
                  <a:pt x="8997380" y="2741982"/>
                </a:cubicBezTo>
                <a:lnTo>
                  <a:pt x="8991542" y="2744043"/>
                </a:lnTo>
                <a:lnTo>
                  <a:pt x="8975485" y="2747269"/>
                </a:lnTo>
                <a:lnTo>
                  <a:pt x="8969159" y="2746569"/>
                </a:lnTo>
                <a:lnTo>
                  <a:pt x="8964196" y="2744344"/>
                </a:lnTo>
                <a:cubicBezTo>
                  <a:pt x="8955841" y="2752295"/>
                  <a:pt x="8956668" y="2761243"/>
                  <a:pt x="8930136" y="2741156"/>
                </a:cubicBezTo>
                <a:cubicBezTo>
                  <a:pt x="8899182" y="2742176"/>
                  <a:pt x="8790451" y="2756831"/>
                  <a:pt x="8753592" y="2760388"/>
                </a:cubicBezTo>
                <a:cubicBezTo>
                  <a:pt x="8720970" y="2771108"/>
                  <a:pt x="8749345" y="2757447"/>
                  <a:pt x="8708995" y="2762489"/>
                </a:cubicBezTo>
                <a:cubicBezTo>
                  <a:pt x="8672757" y="2782024"/>
                  <a:pt x="8640293" y="2765584"/>
                  <a:pt x="8597219" y="2771061"/>
                </a:cubicBezTo>
                <a:lnTo>
                  <a:pt x="8526378" y="2756219"/>
                </a:lnTo>
                <a:lnTo>
                  <a:pt x="8512131" y="2762134"/>
                </a:lnTo>
                <a:lnTo>
                  <a:pt x="8507315" y="2765135"/>
                </a:lnTo>
                <a:cubicBezTo>
                  <a:pt x="8503797" y="2766912"/>
                  <a:pt x="8501196" y="2767723"/>
                  <a:pt x="8499116" y="2767873"/>
                </a:cubicBezTo>
                <a:lnTo>
                  <a:pt x="8498742" y="2767694"/>
                </a:lnTo>
                <a:lnTo>
                  <a:pt x="8491397" y="2770744"/>
                </a:lnTo>
                <a:lnTo>
                  <a:pt x="8368330" y="2784786"/>
                </a:lnTo>
                <a:cubicBezTo>
                  <a:pt x="8363173" y="2786811"/>
                  <a:pt x="8358881" y="2786463"/>
                  <a:pt x="8354947" y="2784980"/>
                </a:cubicBezTo>
                <a:lnTo>
                  <a:pt x="8321252" y="2801558"/>
                </a:lnTo>
                <a:lnTo>
                  <a:pt x="8315581" y="2801884"/>
                </a:lnTo>
                <a:lnTo>
                  <a:pt x="8296322" y="2815779"/>
                </a:lnTo>
                <a:lnTo>
                  <a:pt x="8285424" y="2821602"/>
                </a:lnTo>
                <a:lnTo>
                  <a:pt x="8284298" y="2826045"/>
                </a:lnTo>
                <a:cubicBezTo>
                  <a:pt x="8281994" y="2829290"/>
                  <a:pt x="8277300" y="2831938"/>
                  <a:pt x="8267224" y="2833220"/>
                </a:cubicBezTo>
                <a:lnTo>
                  <a:pt x="8264525" y="2832990"/>
                </a:lnTo>
                <a:lnTo>
                  <a:pt x="8253181" y="2842833"/>
                </a:lnTo>
                <a:cubicBezTo>
                  <a:pt x="8250007" y="2846683"/>
                  <a:pt x="8247795" y="2850965"/>
                  <a:pt x="8246982" y="2855825"/>
                </a:cubicBezTo>
                <a:cubicBezTo>
                  <a:pt x="8182975" y="2852918"/>
                  <a:pt x="8148279" y="2887040"/>
                  <a:pt x="8091420" y="2901986"/>
                </a:cubicBezTo>
                <a:cubicBezTo>
                  <a:pt x="8026616" y="2925128"/>
                  <a:pt x="7968218" y="2946364"/>
                  <a:pt x="7906555" y="2943959"/>
                </a:cubicBezTo>
                <a:cubicBezTo>
                  <a:pt x="7836267" y="2958871"/>
                  <a:pt x="7782114" y="2961102"/>
                  <a:pt x="7719893" y="2969674"/>
                </a:cubicBezTo>
                <a:lnTo>
                  <a:pt x="7615495" y="2966203"/>
                </a:lnTo>
                <a:lnTo>
                  <a:pt x="7528691" y="2972031"/>
                </a:lnTo>
                <a:lnTo>
                  <a:pt x="7520719" y="2974584"/>
                </a:lnTo>
                <a:cubicBezTo>
                  <a:pt x="7515141" y="2975923"/>
                  <a:pt x="7511320" y="2976273"/>
                  <a:pt x="7508559" y="2975919"/>
                </a:cubicBezTo>
                <a:lnTo>
                  <a:pt x="7508188" y="2975592"/>
                </a:lnTo>
                <a:lnTo>
                  <a:pt x="7496943" y="2977544"/>
                </a:lnTo>
                <a:lnTo>
                  <a:pt x="7219707" y="2983651"/>
                </a:lnTo>
                <a:lnTo>
                  <a:pt x="7202249" y="2988201"/>
                </a:lnTo>
                <a:lnTo>
                  <a:pt x="7198152" y="2993559"/>
                </a:lnTo>
                <a:cubicBezTo>
                  <a:pt x="7193259" y="2997082"/>
                  <a:pt x="7185654" y="2999221"/>
                  <a:pt x="7171956" y="2998207"/>
                </a:cubicBezTo>
                <a:lnTo>
                  <a:pt x="7098136" y="3010435"/>
                </a:lnTo>
                <a:cubicBezTo>
                  <a:pt x="7062296" y="3011413"/>
                  <a:pt x="7051336" y="3012390"/>
                  <a:pt x="7019644" y="3010061"/>
                </a:cubicBezTo>
                <a:cubicBezTo>
                  <a:pt x="6938675" y="3020999"/>
                  <a:pt x="6944793" y="3045165"/>
                  <a:pt x="6905294" y="3039567"/>
                </a:cubicBezTo>
                <a:cubicBezTo>
                  <a:pt x="6873070" y="3034359"/>
                  <a:pt x="6789137" y="3053433"/>
                  <a:pt x="6709370" y="3067522"/>
                </a:cubicBezTo>
                <a:cubicBezTo>
                  <a:pt x="6650254" y="3076977"/>
                  <a:pt x="6629253" y="3091078"/>
                  <a:pt x="6550602" y="3096298"/>
                </a:cubicBezTo>
                <a:cubicBezTo>
                  <a:pt x="6473302" y="3140388"/>
                  <a:pt x="6410843" y="3116665"/>
                  <a:pt x="6318708" y="3143098"/>
                </a:cubicBezTo>
                <a:cubicBezTo>
                  <a:pt x="6298698" y="3158620"/>
                  <a:pt x="6210439" y="3141427"/>
                  <a:pt x="6169822" y="3145185"/>
                </a:cubicBezTo>
                <a:cubicBezTo>
                  <a:pt x="6129203" y="3148943"/>
                  <a:pt x="6091688" y="3162491"/>
                  <a:pt x="6074996" y="3165647"/>
                </a:cubicBezTo>
                <a:lnTo>
                  <a:pt x="6069677" y="3164110"/>
                </a:lnTo>
                <a:lnTo>
                  <a:pt x="6049786" y="3164793"/>
                </a:lnTo>
                <a:lnTo>
                  <a:pt x="6042433" y="3156444"/>
                </a:lnTo>
                <a:lnTo>
                  <a:pt x="6011238" y="3151351"/>
                </a:lnTo>
                <a:cubicBezTo>
                  <a:pt x="5999830" y="3150764"/>
                  <a:pt x="5971276" y="3151677"/>
                  <a:pt x="5958523" y="3154995"/>
                </a:cubicBezTo>
                <a:lnTo>
                  <a:pt x="5760067" y="3170687"/>
                </a:lnTo>
                <a:lnTo>
                  <a:pt x="5628108" y="3171710"/>
                </a:lnTo>
                <a:lnTo>
                  <a:pt x="5472054" y="3157690"/>
                </a:lnTo>
                <a:cubicBezTo>
                  <a:pt x="5479284" y="3144662"/>
                  <a:pt x="5440157" y="3158728"/>
                  <a:pt x="5433909" y="3146437"/>
                </a:cubicBezTo>
                <a:cubicBezTo>
                  <a:pt x="5430517" y="3136405"/>
                  <a:pt x="5392976" y="3131721"/>
                  <a:pt x="5382817" y="3128735"/>
                </a:cubicBezTo>
                <a:lnTo>
                  <a:pt x="5262912" y="3108318"/>
                </a:lnTo>
                <a:cubicBezTo>
                  <a:pt x="5252746" y="3108134"/>
                  <a:pt x="5231699" y="3099824"/>
                  <a:pt x="5224109" y="3097194"/>
                </a:cubicBezTo>
                <a:lnTo>
                  <a:pt x="5175808" y="3094204"/>
                </a:lnTo>
                <a:lnTo>
                  <a:pt x="5157702" y="3086981"/>
                </a:lnTo>
                <a:lnTo>
                  <a:pt x="5143747" y="3083581"/>
                </a:lnTo>
                <a:lnTo>
                  <a:pt x="5140744" y="3081480"/>
                </a:lnTo>
                <a:cubicBezTo>
                  <a:pt x="5135026" y="3077440"/>
                  <a:pt x="5129229" y="3073629"/>
                  <a:pt x="5122807" y="3070627"/>
                </a:cubicBezTo>
                <a:cubicBezTo>
                  <a:pt x="5109467" y="3099246"/>
                  <a:pt x="5066004" y="3049810"/>
                  <a:pt x="5066938" y="3077198"/>
                </a:cubicBezTo>
                <a:cubicBezTo>
                  <a:pt x="5029345" y="3065682"/>
                  <a:pt x="5040096" y="3094771"/>
                  <a:pt x="5012662" y="3060817"/>
                </a:cubicBezTo>
                <a:cubicBezTo>
                  <a:pt x="4938174" y="3061200"/>
                  <a:pt x="4917504" y="3074207"/>
                  <a:pt x="4841589" y="3036800"/>
                </a:cubicBezTo>
                <a:cubicBezTo>
                  <a:pt x="4807890" y="3020158"/>
                  <a:pt x="4785258" y="3009012"/>
                  <a:pt x="4763595" y="3009032"/>
                </a:cubicBezTo>
                <a:cubicBezTo>
                  <a:pt x="4742475" y="3004532"/>
                  <a:pt x="4730631" y="3001709"/>
                  <a:pt x="4724334" y="3000018"/>
                </a:cubicBezTo>
                <a:lnTo>
                  <a:pt x="4722324" y="2999269"/>
                </a:lnTo>
                <a:lnTo>
                  <a:pt x="4723259" y="2999058"/>
                </a:lnTo>
                <a:cubicBezTo>
                  <a:pt x="4722296" y="2998416"/>
                  <a:pt x="4719415" y="2997810"/>
                  <a:pt x="4718350" y="2997788"/>
                </a:cubicBezTo>
                <a:lnTo>
                  <a:pt x="4722324" y="2999269"/>
                </a:lnTo>
                <a:lnTo>
                  <a:pt x="4716674" y="3000544"/>
                </a:lnTo>
                <a:cubicBezTo>
                  <a:pt x="4681300" y="2993588"/>
                  <a:pt x="4525895" y="2992780"/>
                  <a:pt x="4516962" y="2990642"/>
                </a:cubicBezTo>
                <a:cubicBezTo>
                  <a:pt x="4458971" y="2977530"/>
                  <a:pt x="4463810" y="2976789"/>
                  <a:pt x="4429691" y="2979991"/>
                </a:cubicBezTo>
                <a:cubicBezTo>
                  <a:pt x="4424455" y="2983362"/>
                  <a:pt x="4370126" y="2977068"/>
                  <a:pt x="4364023" y="2978645"/>
                </a:cubicBezTo>
                <a:lnTo>
                  <a:pt x="4318114" y="2985260"/>
                </a:lnTo>
                <a:lnTo>
                  <a:pt x="4316258" y="2983919"/>
                </a:lnTo>
                <a:cubicBezTo>
                  <a:pt x="4307275" y="2980548"/>
                  <a:pt x="4301145" y="2980549"/>
                  <a:pt x="4296292" y="2982040"/>
                </a:cubicBezTo>
                <a:lnTo>
                  <a:pt x="4291212" y="2984957"/>
                </a:lnTo>
                <a:lnTo>
                  <a:pt x="4277290" y="2984711"/>
                </a:lnTo>
                <a:lnTo>
                  <a:pt x="4249265" y="2987035"/>
                </a:lnTo>
                <a:lnTo>
                  <a:pt x="4203199" y="2984240"/>
                </a:lnTo>
                <a:cubicBezTo>
                  <a:pt x="4203096" y="2983820"/>
                  <a:pt x="4202995" y="2983401"/>
                  <a:pt x="4202893" y="2982981"/>
                </a:cubicBezTo>
                <a:cubicBezTo>
                  <a:pt x="4201267" y="2980144"/>
                  <a:pt x="4198292" y="2978025"/>
                  <a:pt x="4192396" y="2977347"/>
                </a:cubicBezTo>
                <a:cubicBezTo>
                  <a:pt x="4205365" y="2960058"/>
                  <a:pt x="4162425" y="2961953"/>
                  <a:pt x="4143893" y="2961482"/>
                </a:cubicBezTo>
                <a:cubicBezTo>
                  <a:pt x="4125868" y="2954416"/>
                  <a:pt x="4100250" y="2940836"/>
                  <a:pt x="4084245" y="2934949"/>
                </a:cubicBezTo>
                <a:lnTo>
                  <a:pt x="4075694" y="2934114"/>
                </a:lnTo>
                <a:cubicBezTo>
                  <a:pt x="4075655" y="2934013"/>
                  <a:pt x="4075614" y="2933914"/>
                  <a:pt x="4075575" y="2933815"/>
                </a:cubicBezTo>
                <a:cubicBezTo>
                  <a:pt x="4073829" y="2933031"/>
                  <a:pt x="4071057" y="2932530"/>
                  <a:pt x="4066658" y="2932371"/>
                </a:cubicBezTo>
                <a:lnTo>
                  <a:pt x="4060102" y="2932589"/>
                </a:lnTo>
                <a:lnTo>
                  <a:pt x="4043512" y="2930968"/>
                </a:lnTo>
                <a:lnTo>
                  <a:pt x="4038145" y="2928534"/>
                </a:lnTo>
                <a:lnTo>
                  <a:pt x="4036511" y="2924867"/>
                </a:lnTo>
                <a:lnTo>
                  <a:pt x="4034926" y="2925102"/>
                </a:lnTo>
                <a:cubicBezTo>
                  <a:pt x="4022576" y="2929966"/>
                  <a:pt x="4018025" y="2938342"/>
                  <a:pt x="4005686" y="2912534"/>
                </a:cubicBezTo>
                <a:lnTo>
                  <a:pt x="3937994" y="2895077"/>
                </a:lnTo>
                <a:cubicBezTo>
                  <a:pt x="3921658" y="2902801"/>
                  <a:pt x="3909686" y="2898112"/>
                  <a:pt x="3898423" y="2889422"/>
                </a:cubicBezTo>
                <a:cubicBezTo>
                  <a:pt x="3862243" y="2889918"/>
                  <a:pt x="3830779" y="2876048"/>
                  <a:pt x="3790908" y="2869184"/>
                </a:cubicBezTo>
                <a:cubicBezTo>
                  <a:pt x="3742158" y="2854478"/>
                  <a:pt x="3726280" y="2852501"/>
                  <a:pt x="3683661" y="2845261"/>
                </a:cubicBezTo>
                <a:lnTo>
                  <a:pt x="3611183" y="2812990"/>
                </a:lnTo>
                <a:lnTo>
                  <a:pt x="3605003" y="2814352"/>
                </a:lnTo>
                <a:cubicBezTo>
                  <a:pt x="3600731" y="2814971"/>
                  <a:pt x="3597877" y="2814971"/>
                  <a:pt x="3595884" y="2814516"/>
                </a:cubicBezTo>
                <a:lnTo>
                  <a:pt x="3595649" y="2814247"/>
                </a:lnTo>
                <a:lnTo>
                  <a:pt x="3587126" y="2814937"/>
                </a:lnTo>
                <a:cubicBezTo>
                  <a:pt x="3572774" y="2816728"/>
                  <a:pt x="3550540" y="2802529"/>
                  <a:pt x="3537283" y="2805238"/>
                </a:cubicBezTo>
                <a:cubicBezTo>
                  <a:pt x="3515092" y="2800942"/>
                  <a:pt x="3489773" y="2807207"/>
                  <a:pt x="3474371" y="2801577"/>
                </a:cubicBezTo>
                <a:lnTo>
                  <a:pt x="3401876" y="2789529"/>
                </a:lnTo>
                <a:lnTo>
                  <a:pt x="3365036" y="2806481"/>
                </a:lnTo>
                <a:cubicBezTo>
                  <a:pt x="3361007" y="2808779"/>
                  <a:pt x="3355145" y="2809857"/>
                  <a:pt x="3345174" y="2808163"/>
                </a:cubicBezTo>
                <a:lnTo>
                  <a:pt x="3342846" y="2807188"/>
                </a:lnTo>
                <a:cubicBezTo>
                  <a:pt x="3337528" y="2809659"/>
                  <a:pt x="3296694" y="2810789"/>
                  <a:pt x="3263504" y="2813065"/>
                </a:cubicBezTo>
                <a:cubicBezTo>
                  <a:pt x="3210873" y="2815406"/>
                  <a:pt x="3204538" y="2823378"/>
                  <a:pt x="3143704" y="2820840"/>
                </a:cubicBezTo>
                <a:cubicBezTo>
                  <a:pt x="3083839" y="2822069"/>
                  <a:pt x="3073438" y="2828075"/>
                  <a:pt x="3031439" y="2823483"/>
                </a:cubicBezTo>
                <a:lnTo>
                  <a:pt x="2782717" y="2845304"/>
                </a:lnTo>
                <a:cubicBezTo>
                  <a:pt x="2720447" y="2872959"/>
                  <a:pt x="2718750" y="2842390"/>
                  <a:pt x="2647675" y="2855840"/>
                </a:cubicBezTo>
                <a:cubicBezTo>
                  <a:pt x="2583664" y="2795905"/>
                  <a:pt x="2609849" y="2834173"/>
                  <a:pt x="2569176" y="2829599"/>
                </a:cubicBezTo>
                <a:lnTo>
                  <a:pt x="2444403" y="2843500"/>
                </a:lnTo>
                <a:cubicBezTo>
                  <a:pt x="2412730" y="2860060"/>
                  <a:pt x="2355175" y="2829971"/>
                  <a:pt x="2316260" y="2851967"/>
                </a:cubicBezTo>
                <a:cubicBezTo>
                  <a:pt x="2277148" y="2852505"/>
                  <a:pt x="2234330" y="2848310"/>
                  <a:pt x="2209726" y="2846734"/>
                </a:cubicBezTo>
                <a:cubicBezTo>
                  <a:pt x="2172984" y="2843077"/>
                  <a:pt x="2131016" y="2834145"/>
                  <a:pt x="2095813" y="2830023"/>
                </a:cubicBezTo>
                <a:cubicBezTo>
                  <a:pt x="2078687" y="2843632"/>
                  <a:pt x="2046700" y="2821328"/>
                  <a:pt x="1998504" y="2822003"/>
                </a:cubicBezTo>
                <a:cubicBezTo>
                  <a:pt x="1979851" y="2837650"/>
                  <a:pt x="1965997" y="2822267"/>
                  <a:pt x="1929320" y="2843948"/>
                </a:cubicBezTo>
                <a:cubicBezTo>
                  <a:pt x="1927506" y="2842156"/>
                  <a:pt x="1925308" y="2840529"/>
                  <a:pt x="1922798" y="2839117"/>
                </a:cubicBezTo>
                <a:cubicBezTo>
                  <a:pt x="1908224" y="2830923"/>
                  <a:pt x="1886476" y="2831636"/>
                  <a:pt x="1874228" y="2840712"/>
                </a:cubicBezTo>
                <a:cubicBezTo>
                  <a:pt x="1844711" y="2855471"/>
                  <a:pt x="1815838" y="2863248"/>
                  <a:pt x="1787803" y="2868334"/>
                </a:cubicBezTo>
                <a:lnTo>
                  <a:pt x="1739352" y="2863283"/>
                </a:lnTo>
                <a:cubicBezTo>
                  <a:pt x="1720756" y="2859717"/>
                  <a:pt x="1697809" y="2850808"/>
                  <a:pt x="1676219" y="2846934"/>
                </a:cubicBezTo>
                <a:cubicBezTo>
                  <a:pt x="1653856" y="2845729"/>
                  <a:pt x="1629782" y="2852334"/>
                  <a:pt x="1609817" y="2840037"/>
                </a:cubicBezTo>
                <a:cubicBezTo>
                  <a:pt x="1570834" y="2828361"/>
                  <a:pt x="1525521" y="2848516"/>
                  <a:pt x="1497258" y="2814447"/>
                </a:cubicBezTo>
                <a:cubicBezTo>
                  <a:pt x="1419429" y="2799738"/>
                  <a:pt x="1265224" y="2779725"/>
                  <a:pt x="1151127" y="2765012"/>
                </a:cubicBezTo>
                <a:cubicBezTo>
                  <a:pt x="1044820" y="2755201"/>
                  <a:pt x="911490" y="2756949"/>
                  <a:pt x="859417" y="2755579"/>
                </a:cubicBezTo>
                <a:lnTo>
                  <a:pt x="838688" y="2756792"/>
                </a:lnTo>
                <a:cubicBezTo>
                  <a:pt x="829380" y="2753383"/>
                  <a:pt x="823010" y="2753358"/>
                  <a:pt x="817957" y="2754828"/>
                </a:cubicBezTo>
                <a:lnTo>
                  <a:pt x="812654" y="2757722"/>
                </a:lnTo>
                <a:lnTo>
                  <a:pt x="721195" y="2756632"/>
                </a:lnTo>
                <a:cubicBezTo>
                  <a:pt x="721095" y="2756212"/>
                  <a:pt x="720991" y="2755791"/>
                  <a:pt x="720890" y="2755370"/>
                </a:cubicBezTo>
                <a:cubicBezTo>
                  <a:pt x="719222" y="2752527"/>
                  <a:pt x="716144" y="2750395"/>
                  <a:pt x="710023" y="2749693"/>
                </a:cubicBezTo>
                <a:cubicBezTo>
                  <a:pt x="689532" y="2741604"/>
                  <a:pt x="619665" y="2714421"/>
                  <a:pt x="597940" y="2706835"/>
                </a:cubicBezTo>
                <a:cubicBezTo>
                  <a:pt x="587430" y="2706236"/>
                  <a:pt x="583862" y="2704593"/>
                  <a:pt x="579683" y="2704183"/>
                </a:cubicBezTo>
                <a:lnTo>
                  <a:pt x="572865" y="2704372"/>
                </a:lnTo>
                <a:cubicBezTo>
                  <a:pt x="550627" y="2698066"/>
                  <a:pt x="474197" y="2673651"/>
                  <a:pt x="446247" y="2666342"/>
                </a:cubicBezTo>
                <a:cubicBezTo>
                  <a:pt x="429213" y="2673994"/>
                  <a:pt x="416808" y="2669256"/>
                  <a:pt x="405163" y="2660519"/>
                </a:cubicBezTo>
                <a:cubicBezTo>
                  <a:pt x="367566" y="2660861"/>
                  <a:pt x="334968" y="2646856"/>
                  <a:pt x="293583" y="2639823"/>
                </a:cubicBezTo>
                <a:lnTo>
                  <a:pt x="119529" y="2588018"/>
                </a:lnTo>
                <a:cubicBezTo>
                  <a:pt x="73377" y="2578908"/>
                  <a:pt x="36403" y="2586550"/>
                  <a:pt x="16674" y="2585162"/>
                </a:cubicBezTo>
                <a:lnTo>
                  <a:pt x="1150" y="2579693"/>
                </a:lnTo>
                <a:cubicBezTo>
                  <a:pt x="-1438" y="2323697"/>
                  <a:pt x="1148" y="1341304"/>
                  <a:pt x="1148" y="1049184"/>
                </a:cubicBezTo>
                <a:lnTo>
                  <a:pt x="1148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magine 1" descr="Immagine che contiene schermata, sfocatura, blu, design&#10;&#10;Descrizione generata automaticamente">
            <a:extLst>
              <a:ext uri="{FF2B5EF4-FFF2-40B4-BE49-F238E27FC236}">
                <a16:creationId xmlns:a16="http://schemas.microsoft.com/office/drawing/2014/main" id="{3550A3A0-64B0-5C34-C0F7-300FEE940D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189"/>
          <a:stretch/>
        </p:blipFill>
        <p:spPr>
          <a:xfrm>
            <a:off x="-294467" y="-13693"/>
            <a:ext cx="12486467" cy="114666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alpha val="3205"/>
                </a:schemeClr>
              </a:gs>
            </a:gsLst>
            <a:lin ang="5400000" scaled="1"/>
          </a:gradFill>
        </p:spPr>
      </p:pic>
      <p:pic>
        <p:nvPicPr>
          <p:cNvPr id="11" name="Segnaposto contenuto 10" descr="Immagine che contiene testo, cerchio, schermata, logo&#10;&#10;Descrizione generata automaticamente">
            <a:extLst>
              <a:ext uri="{FF2B5EF4-FFF2-40B4-BE49-F238E27FC236}">
                <a16:creationId xmlns:a16="http://schemas.microsoft.com/office/drawing/2014/main" id="{E12AD797-C9AA-D3CE-D482-F6C4982372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11" b="37452"/>
          <a:stretch/>
        </p:blipFill>
        <p:spPr>
          <a:xfrm>
            <a:off x="8507414" y="1"/>
            <a:ext cx="3684587" cy="1021976"/>
          </a:xfrm>
        </p:spPr>
      </p:pic>
      <p:sp>
        <p:nvSpPr>
          <p:cNvPr id="4" name="Titolo 1">
            <a:extLst>
              <a:ext uri="{FF2B5EF4-FFF2-40B4-BE49-F238E27FC236}">
                <a16:creationId xmlns:a16="http://schemas.microsoft.com/office/drawing/2014/main" id="{8BB1D7CF-E4ED-3C6B-17A4-AD197197FDDC}"/>
              </a:ext>
            </a:extLst>
          </p:cNvPr>
          <p:cNvSpPr txBox="1">
            <a:spLocks/>
          </p:cNvSpPr>
          <p:nvPr/>
        </p:nvSpPr>
        <p:spPr>
          <a:xfrm>
            <a:off x="550026" y="178227"/>
            <a:ext cx="3739341" cy="1146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>
                <a:solidFill>
                  <a:srgbClr val="6194A9"/>
                </a:solidFill>
                <a:latin typeface="Avenir Next LT Pro" panose="020B0504020202020204" pitchFamily="34" charset="0"/>
              </a:rPr>
              <a:t>Title</a:t>
            </a:r>
            <a:endParaRPr lang="it-IT" dirty="0">
              <a:solidFill>
                <a:srgbClr val="6194A9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900925F-A77F-E847-0AF8-3A00A81875D3}"/>
              </a:ext>
            </a:extLst>
          </p:cNvPr>
          <p:cNvSpPr txBox="1"/>
          <p:nvPr/>
        </p:nvSpPr>
        <p:spPr bwMode="auto">
          <a:xfrm>
            <a:off x="179388" y="6264275"/>
            <a:ext cx="8978680" cy="4154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Aft>
                <a:spcPts val="0"/>
              </a:spcAft>
              <a:defRPr/>
            </a:pP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This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project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has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received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funding from the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European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Union’s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Horizon Europe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research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and</a:t>
            </a:r>
            <a:r>
              <a:rPr lang="it-IT" sz="105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</a:rPr>
              <a:t>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innovation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programme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</a:t>
            </a:r>
          </a:p>
          <a:p>
            <a:pPr eaLnBrk="1" hangingPunct="1">
              <a:spcAft>
                <a:spcPts val="0"/>
              </a:spcAft>
              <a:defRPr/>
            </a:pP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under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grant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agreement No 101099093</a:t>
            </a:r>
            <a:endParaRPr lang="it-IT" sz="1050" b="0" dirty="0">
              <a:solidFill>
                <a:schemeClr val="tx1"/>
              </a:solidFill>
              <a:latin typeface="Avenir Next LT Pro" panose="020B05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Immagine 6" descr="Immagine che contiene schermata, testo, Carattere, Elementi grafici&#10;&#10;Descrizione generata automaticamente">
            <a:extLst>
              <a:ext uri="{FF2B5EF4-FFF2-40B4-BE49-F238E27FC236}">
                <a16:creationId xmlns:a16="http://schemas.microsoft.com/office/drawing/2014/main" id="{113D4990-040F-225F-3B65-3E40DA54E7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403" y="6231760"/>
            <a:ext cx="3363597" cy="44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1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A5CF486-D9E5-4A66-898A-F3D62B81B1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47" y="-5"/>
            <a:ext cx="12193149" cy="2200064"/>
          </a:xfrm>
          <a:custGeom>
            <a:avLst/>
            <a:gdLst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50277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522499 w 12192001"/>
              <a:gd name="connsiteY26" fmla="*/ 1207528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37318 w 12192001"/>
              <a:gd name="connsiteY70" fmla="*/ 1920435 h 2344739"/>
              <a:gd name="connsiteX71" fmla="*/ 9113812 w 12192001"/>
              <a:gd name="connsiteY71" fmla="*/ 1919069 h 2344739"/>
              <a:gd name="connsiteX72" fmla="*/ 9053453 w 12192001"/>
              <a:gd name="connsiteY72" fmla="*/ 1910755 h 2344739"/>
              <a:gd name="connsiteX73" fmla="*/ 9005486 w 12192001"/>
              <a:gd name="connsiteY73" fmla="*/ 1914040 h 2344739"/>
              <a:gd name="connsiteX74" fmla="*/ 9005201 w 12192001"/>
              <a:gd name="connsiteY74" fmla="*/ 1913800 h 2344739"/>
              <a:gd name="connsiteX75" fmla="*/ 8996232 w 12192001"/>
              <a:gd name="connsiteY75" fmla="*/ 1915011 h 2344739"/>
              <a:gd name="connsiteX76" fmla="*/ 8990394 w 12192001"/>
              <a:gd name="connsiteY76" fmla="*/ 1917072 h 2344739"/>
              <a:gd name="connsiteX77" fmla="*/ 8974337 w 12192001"/>
              <a:gd name="connsiteY77" fmla="*/ 1920298 h 2344739"/>
              <a:gd name="connsiteX78" fmla="*/ 8968011 w 12192001"/>
              <a:gd name="connsiteY78" fmla="*/ 1919598 h 2344739"/>
              <a:gd name="connsiteX79" fmla="*/ 8963048 w 12192001"/>
              <a:gd name="connsiteY79" fmla="*/ 1917373 h 2344739"/>
              <a:gd name="connsiteX80" fmla="*/ 8928988 w 12192001"/>
              <a:gd name="connsiteY80" fmla="*/ 1914185 h 2344739"/>
              <a:gd name="connsiteX81" fmla="*/ 8752444 w 12192001"/>
              <a:gd name="connsiteY81" fmla="*/ 1933417 h 2344739"/>
              <a:gd name="connsiteX82" fmla="*/ 8707847 w 12192001"/>
              <a:gd name="connsiteY82" fmla="*/ 1935518 h 2344739"/>
              <a:gd name="connsiteX83" fmla="*/ 8596071 w 12192001"/>
              <a:gd name="connsiteY83" fmla="*/ 1944090 h 2344739"/>
              <a:gd name="connsiteX84" fmla="*/ 8525230 w 12192001"/>
              <a:gd name="connsiteY84" fmla="*/ 1929248 h 2344739"/>
              <a:gd name="connsiteX85" fmla="*/ 8510983 w 12192001"/>
              <a:gd name="connsiteY85" fmla="*/ 1935163 h 2344739"/>
              <a:gd name="connsiteX86" fmla="*/ 8506167 w 12192001"/>
              <a:gd name="connsiteY86" fmla="*/ 1938164 h 2344739"/>
              <a:gd name="connsiteX87" fmla="*/ 8497968 w 12192001"/>
              <a:gd name="connsiteY87" fmla="*/ 1940902 h 2344739"/>
              <a:gd name="connsiteX88" fmla="*/ 8497594 w 12192001"/>
              <a:gd name="connsiteY88" fmla="*/ 1940723 h 2344739"/>
              <a:gd name="connsiteX89" fmla="*/ 8490249 w 12192001"/>
              <a:gd name="connsiteY89" fmla="*/ 1943773 h 2344739"/>
              <a:gd name="connsiteX90" fmla="*/ 8367182 w 12192001"/>
              <a:gd name="connsiteY90" fmla="*/ 1957815 h 2344739"/>
              <a:gd name="connsiteX91" fmla="*/ 8353799 w 12192001"/>
              <a:gd name="connsiteY91" fmla="*/ 1958009 h 2344739"/>
              <a:gd name="connsiteX92" fmla="*/ 8352373 w 12192001"/>
              <a:gd name="connsiteY92" fmla="*/ 1957169 h 2344739"/>
              <a:gd name="connsiteX93" fmla="*/ 8320104 w 12192001"/>
              <a:gd name="connsiteY93" fmla="*/ 1974587 h 2344739"/>
              <a:gd name="connsiteX94" fmla="*/ 8314433 w 12192001"/>
              <a:gd name="connsiteY94" fmla="*/ 1974913 h 2344739"/>
              <a:gd name="connsiteX95" fmla="*/ 8295174 w 12192001"/>
              <a:gd name="connsiteY95" fmla="*/ 1988808 h 2344739"/>
              <a:gd name="connsiteX96" fmla="*/ 8284276 w 12192001"/>
              <a:gd name="connsiteY96" fmla="*/ 1994631 h 2344739"/>
              <a:gd name="connsiteX97" fmla="*/ 8283150 w 12192001"/>
              <a:gd name="connsiteY97" fmla="*/ 1999074 h 2344739"/>
              <a:gd name="connsiteX98" fmla="*/ 8266076 w 12192001"/>
              <a:gd name="connsiteY98" fmla="*/ 2006249 h 2344739"/>
              <a:gd name="connsiteX99" fmla="*/ 8263377 w 12192001"/>
              <a:gd name="connsiteY99" fmla="*/ 2006019 h 2344739"/>
              <a:gd name="connsiteX100" fmla="*/ 8252033 w 12192001"/>
              <a:gd name="connsiteY100" fmla="*/ 2015862 h 2344739"/>
              <a:gd name="connsiteX101" fmla="*/ 8245834 w 12192001"/>
              <a:gd name="connsiteY101" fmla="*/ 2028854 h 2344739"/>
              <a:gd name="connsiteX102" fmla="*/ 8090272 w 12192001"/>
              <a:gd name="connsiteY102" fmla="*/ 2075015 h 2344739"/>
              <a:gd name="connsiteX103" fmla="*/ 7905407 w 12192001"/>
              <a:gd name="connsiteY103" fmla="*/ 2116988 h 2344739"/>
              <a:gd name="connsiteX104" fmla="*/ 7718745 w 12192001"/>
              <a:gd name="connsiteY104" fmla="*/ 2142703 h 2344739"/>
              <a:gd name="connsiteX105" fmla="*/ 7614347 w 12192001"/>
              <a:gd name="connsiteY105" fmla="*/ 2139232 h 2344739"/>
              <a:gd name="connsiteX106" fmla="*/ 7527543 w 12192001"/>
              <a:gd name="connsiteY106" fmla="*/ 2145060 h 2344739"/>
              <a:gd name="connsiteX107" fmla="*/ 7519571 w 12192001"/>
              <a:gd name="connsiteY107" fmla="*/ 2147613 h 2344739"/>
              <a:gd name="connsiteX108" fmla="*/ 7507411 w 12192001"/>
              <a:gd name="connsiteY108" fmla="*/ 2148948 h 2344739"/>
              <a:gd name="connsiteX109" fmla="*/ 7507040 w 12192001"/>
              <a:gd name="connsiteY109" fmla="*/ 2148621 h 2344739"/>
              <a:gd name="connsiteX110" fmla="*/ 7495795 w 12192001"/>
              <a:gd name="connsiteY110" fmla="*/ 2150573 h 2344739"/>
              <a:gd name="connsiteX111" fmla="*/ 7405391 w 12192001"/>
              <a:gd name="connsiteY111" fmla="*/ 2142468 h 2344739"/>
              <a:gd name="connsiteX112" fmla="*/ 7312180 w 12192001"/>
              <a:gd name="connsiteY112" fmla="*/ 2132873 h 2344739"/>
              <a:gd name="connsiteX113" fmla="*/ 7310853 w 12192001"/>
              <a:gd name="connsiteY113" fmla="*/ 2131431 h 2344739"/>
              <a:gd name="connsiteX114" fmla="*/ 7218559 w 12192001"/>
              <a:gd name="connsiteY114" fmla="*/ 2156680 h 2344739"/>
              <a:gd name="connsiteX115" fmla="*/ 7201101 w 12192001"/>
              <a:gd name="connsiteY115" fmla="*/ 2161230 h 2344739"/>
              <a:gd name="connsiteX116" fmla="*/ 7197004 w 12192001"/>
              <a:gd name="connsiteY116" fmla="*/ 2166588 h 2344739"/>
              <a:gd name="connsiteX117" fmla="*/ 7170808 w 12192001"/>
              <a:gd name="connsiteY117" fmla="*/ 2171236 h 2344739"/>
              <a:gd name="connsiteX118" fmla="*/ 7096988 w 12192001"/>
              <a:gd name="connsiteY118" fmla="*/ 2183464 h 2344739"/>
              <a:gd name="connsiteX119" fmla="*/ 7018496 w 12192001"/>
              <a:gd name="connsiteY119" fmla="*/ 2183090 h 2344739"/>
              <a:gd name="connsiteX120" fmla="*/ 6904146 w 12192001"/>
              <a:gd name="connsiteY120" fmla="*/ 2212596 h 2344739"/>
              <a:gd name="connsiteX121" fmla="*/ 6708222 w 12192001"/>
              <a:gd name="connsiteY121" fmla="*/ 2240551 h 2344739"/>
              <a:gd name="connsiteX122" fmla="*/ 6549454 w 12192001"/>
              <a:gd name="connsiteY122" fmla="*/ 2269327 h 2344739"/>
              <a:gd name="connsiteX123" fmla="*/ 6317560 w 12192001"/>
              <a:gd name="connsiteY123" fmla="*/ 2316127 h 2344739"/>
              <a:gd name="connsiteX124" fmla="*/ 6168674 w 12192001"/>
              <a:gd name="connsiteY124" fmla="*/ 2318214 h 2344739"/>
              <a:gd name="connsiteX125" fmla="*/ 6073848 w 12192001"/>
              <a:gd name="connsiteY125" fmla="*/ 2338676 h 2344739"/>
              <a:gd name="connsiteX126" fmla="*/ 6068529 w 12192001"/>
              <a:gd name="connsiteY126" fmla="*/ 2337139 h 2344739"/>
              <a:gd name="connsiteX127" fmla="*/ 6048638 w 12192001"/>
              <a:gd name="connsiteY127" fmla="*/ 2337822 h 2344739"/>
              <a:gd name="connsiteX128" fmla="*/ 6041285 w 12192001"/>
              <a:gd name="connsiteY128" fmla="*/ 2329473 h 2344739"/>
              <a:gd name="connsiteX129" fmla="*/ 6010090 w 12192001"/>
              <a:gd name="connsiteY129" fmla="*/ 2324380 h 2344739"/>
              <a:gd name="connsiteX130" fmla="*/ 5957375 w 12192001"/>
              <a:gd name="connsiteY130" fmla="*/ 2328024 h 2344739"/>
              <a:gd name="connsiteX131" fmla="*/ 5758919 w 12192001"/>
              <a:gd name="connsiteY131" fmla="*/ 2343716 h 2344739"/>
              <a:gd name="connsiteX132" fmla="*/ 5626960 w 12192001"/>
              <a:gd name="connsiteY132" fmla="*/ 2344739 h 2344739"/>
              <a:gd name="connsiteX133" fmla="*/ 5470906 w 12192001"/>
              <a:gd name="connsiteY133" fmla="*/ 2330719 h 2344739"/>
              <a:gd name="connsiteX134" fmla="*/ 5432761 w 12192001"/>
              <a:gd name="connsiteY134" fmla="*/ 2319466 h 2344739"/>
              <a:gd name="connsiteX135" fmla="*/ 5381669 w 12192001"/>
              <a:gd name="connsiteY135" fmla="*/ 2301764 h 2344739"/>
              <a:gd name="connsiteX136" fmla="*/ 5261764 w 12192001"/>
              <a:gd name="connsiteY136" fmla="*/ 2281347 h 2344739"/>
              <a:gd name="connsiteX137" fmla="*/ 5222961 w 12192001"/>
              <a:gd name="connsiteY137" fmla="*/ 2270223 h 2344739"/>
              <a:gd name="connsiteX138" fmla="*/ 5174660 w 12192001"/>
              <a:gd name="connsiteY138" fmla="*/ 2267233 h 2344739"/>
              <a:gd name="connsiteX139" fmla="*/ 5156554 w 12192001"/>
              <a:gd name="connsiteY139" fmla="*/ 2260010 h 2344739"/>
              <a:gd name="connsiteX140" fmla="*/ 5142599 w 12192001"/>
              <a:gd name="connsiteY140" fmla="*/ 2256610 h 2344739"/>
              <a:gd name="connsiteX141" fmla="*/ 5139596 w 12192001"/>
              <a:gd name="connsiteY141" fmla="*/ 2254509 h 2344739"/>
              <a:gd name="connsiteX142" fmla="*/ 5121659 w 12192001"/>
              <a:gd name="connsiteY142" fmla="*/ 2243656 h 2344739"/>
              <a:gd name="connsiteX143" fmla="*/ 5065790 w 12192001"/>
              <a:gd name="connsiteY143" fmla="*/ 2250227 h 2344739"/>
              <a:gd name="connsiteX144" fmla="*/ 5011514 w 12192001"/>
              <a:gd name="connsiteY144" fmla="*/ 2233846 h 2344739"/>
              <a:gd name="connsiteX145" fmla="*/ 4840441 w 12192001"/>
              <a:gd name="connsiteY145" fmla="*/ 2209829 h 2344739"/>
              <a:gd name="connsiteX146" fmla="*/ 4762447 w 12192001"/>
              <a:gd name="connsiteY146" fmla="*/ 2182061 h 2344739"/>
              <a:gd name="connsiteX147" fmla="*/ 4723186 w 12192001"/>
              <a:gd name="connsiteY147" fmla="*/ 2173047 h 2344739"/>
              <a:gd name="connsiteX148" fmla="*/ 4721176 w 12192001"/>
              <a:gd name="connsiteY148" fmla="*/ 2172298 h 2344739"/>
              <a:gd name="connsiteX149" fmla="*/ 4722111 w 12192001"/>
              <a:gd name="connsiteY149" fmla="*/ 2172087 h 2344739"/>
              <a:gd name="connsiteX150" fmla="*/ 4717202 w 12192001"/>
              <a:gd name="connsiteY150" fmla="*/ 2170817 h 2344739"/>
              <a:gd name="connsiteX151" fmla="*/ 4721176 w 12192001"/>
              <a:gd name="connsiteY151" fmla="*/ 2172298 h 2344739"/>
              <a:gd name="connsiteX152" fmla="*/ 4715526 w 12192001"/>
              <a:gd name="connsiteY152" fmla="*/ 2173573 h 2344739"/>
              <a:gd name="connsiteX153" fmla="*/ 4515814 w 12192001"/>
              <a:gd name="connsiteY153" fmla="*/ 2163671 h 2344739"/>
              <a:gd name="connsiteX154" fmla="*/ 4428543 w 12192001"/>
              <a:gd name="connsiteY154" fmla="*/ 2153020 h 2344739"/>
              <a:gd name="connsiteX155" fmla="*/ 4362875 w 12192001"/>
              <a:gd name="connsiteY155" fmla="*/ 2151674 h 2344739"/>
              <a:gd name="connsiteX156" fmla="*/ 4316966 w 12192001"/>
              <a:gd name="connsiteY156" fmla="*/ 2158289 h 2344739"/>
              <a:gd name="connsiteX157" fmla="*/ 4315110 w 12192001"/>
              <a:gd name="connsiteY157" fmla="*/ 2156948 h 2344739"/>
              <a:gd name="connsiteX158" fmla="*/ 4295144 w 12192001"/>
              <a:gd name="connsiteY158" fmla="*/ 2155069 h 2344739"/>
              <a:gd name="connsiteX159" fmla="*/ 4290064 w 12192001"/>
              <a:gd name="connsiteY159" fmla="*/ 2157986 h 2344739"/>
              <a:gd name="connsiteX160" fmla="*/ 4276142 w 12192001"/>
              <a:gd name="connsiteY160" fmla="*/ 2157740 h 2344739"/>
              <a:gd name="connsiteX161" fmla="*/ 4248117 w 12192001"/>
              <a:gd name="connsiteY161" fmla="*/ 2160064 h 2344739"/>
              <a:gd name="connsiteX162" fmla="*/ 4202051 w 12192001"/>
              <a:gd name="connsiteY162" fmla="*/ 2157269 h 2344739"/>
              <a:gd name="connsiteX163" fmla="*/ 4201745 w 12192001"/>
              <a:gd name="connsiteY163" fmla="*/ 2156010 h 2344739"/>
              <a:gd name="connsiteX164" fmla="*/ 4191248 w 12192001"/>
              <a:gd name="connsiteY164" fmla="*/ 2150376 h 2344739"/>
              <a:gd name="connsiteX165" fmla="*/ 4142745 w 12192001"/>
              <a:gd name="connsiteY165" fmla="*/ 2134511 h 2344739"/>
              <a:gd name="connsiteX166" fmla="*/ 4083097 w 12192001"/>
              <a:gd name="connsiteY166" fmla="*/ 2107978 h 2344739"/>
              <a:gd name="connsiteX167" fmla="*/ 4074546 w 12192001"/>
              <a:gd name="connsiteY167" fmla="*/ 2107143 h 2344739"/>
              <a:gd name="connsiteX168" fmla="*/ 4074427 w 12192001"/>
              <a:gd name="connsiteY168" fmla="*/ 2106844 h 2344739"/>
              <a:gd name="connsiteX169" fmla="*/ 4065510 w 12192001"/>
              <a:gd name="connsiteY169" fmla="*/ 2105400 h 2344739"/>
              <a:gd name="connsiteX170" fmla="*/ 4058954 w 12192001"/>
              <a:gd name="connsiteY170" fmla="*/ 2105618 h 2344739"/>
              <a:gd name="connsiteX171" fmla="*/ 4042364 w 12192001"/>
              <a:gd name="connsiteY171" fmla="*/ 2103997 h 2344739"/>
              <a:gd name="connsiteX172" fmla="*/ 4036997 w 12192001"/>
              <a:gd name="connsiteY172" fmla="*/ 2101563 h 2344739"/>
              <a:gd name="connsiteX173" fmla="*/ 4035363 w 12192001"/>
              <a:gd name="connsiteY173" fmla="*/ 2097896 h 2344739"/>
              <a:gd name="connsiteX174" fmla="*/ 4033778 w 12192001"/>
              <a:gd name="connsiteY174" fmla="*/ 2098131 h 2344739"/>
              <a:gd name="connsiteX175" fmla="*/ 4004538 w 12192001"/>
              <a:gd name="connsiteY175" fmla="*/ 2085563 h 2344739"/>
              <a:gd name="connsiteX176" fmla="*/ 3936846 w 12192001"/>
              <a:gd name="connsiteY176" fmla="*/ 2068106 h 2344739"/>
              <a:gd name="connsiteX177" fmla="*/ 3897275 w 12192001"/>
              <a:gd name="connsiteY177" fmla="*/ 2062451 h 2344739"/>
              <a:gd name="connsiteX178" fmla="*/ 3789760 w 12192001"/>
              <a:gd name="connsiteY178" fmla="*/ 2042213 h 2344739"/>
              <a:gd name="connsiteX179" fmla="*/ 3682513 w 12192001"/>
              <a:gd name="connsiteY179" fmla="*/ 2018290 h 2344739"/>
              <a:gd name="connsiteX180" fmla="*/ 3610035 w 12192001"/>
              <a:gd name="connsiteY180" fmla="*/ 1986019 h 2344739"/>
              <a:gd name="connsiteX181" fmla="*/ 3603855 w 12192001"/>
              <a:gd name="connsiteY181" fmla="*/ 1987381 h 2344739"/>
              <a:gd name="connsiteX182" fmla="*/ 3594736 w 12192001"/>
              <a:gd name="connsiteY182" fmla="*/ 1987545 h 2344739"/>
              <a:gd name="connsiteX183" fmla="*/ 3594501 w 12192001"/>
              <a:gd name="connsiteY183" fmla="*/ 1987276 h 2344739"/>
              <a:gd name="connsiteX184" fmla="*/ 3585978 w 12192001"/>
              <a:gd name="connsiteY184" fmla="*/ 1987966 h 2344739"/>
              <a:gd name="connsiteX185" fmla="*/ 3536135 w 12192001"/>
              <a:gd name="connsiteY185" fmla="*/ 1978267 h 2344739"/>
              <a:gd name="connsiteX186" fmla="*/ 3473223 w 12192001"/>
              <a:gd name="connsiteY186" fmla="*/ 1974606 h 2344739"/>
              <a:gd name="connsiteX187" fmla="*/ 3400728 w 12192001"/>
              <a:gd name="connsiteY187" fmla="*/ 1962558 h 2344739"/>
              <a:gd name="connsiteX188" fmla="*/ 3363888 w 12192001"/>
              <a:gd name="connsiteY188" fmla="*/ 1979510 h 2344739"/>
              <a:gd name="connsiteX189" fmla="*/ 3344026 w 12192001"/>
              <a:gd name="connsiteY189" fmla="*/ 1981192 h 2344739"/>
              <a:gd name="connsiteX190" fmla="*/ 3341698 w 12192001"/>
              <a:gd name="connsiteY190" fmla="*/ 1980217 h 2344739"/>
              <a:gd name="connsiteX191" fmla="*/ 3262356 w 12192001"/>
              <a:gd name="connsiteY191" fmla="*/ 1986094 h 2344739"/>
              <a:gd name="connsiteX192" fmla="*/ 3142556 w 12192001"/>
              <a:gd name="connsiteY192" fmla="*/ 1993869 h 2344739"/>
              <a:gd name="connsiteX193" fmla="*/ 3030291 w 12192001"/>
              <a:gd name="connsiteY193" fmla="*/ 1996512 h 2344739"/>
              <a:gd name="connsiteX194" fmla="*/ 2781569 w 12192001"/>
              <a:gd name="connsiteY194" fmla="*/ 2018333 h 2344739"/>
              <a:gd name="connsiteX195" fmla="*/ 2646527 w 12192001"/>
              <a:gd name="connsiteY195" fmla="*/ 2028869 h 2344739"/>
              <a:gd name="connsiteX196" fmla="*/ 2568028 w 12192001"/>
              <a:gd name="connsiteY196" fmla="*/ 2002628 h 2344739"/>
              <a:gd name="connsiteX197" fmla="*/ 2443255 w 12192001"/>
              <a:gd name="connsiteY197" fmla="*/ 2016529 h 2344739"/>
              <a:gd name="connsiteX198" fmla="*/ 2315112 w 12192001"/>
              <a:gd name="connsiteY198" fmla="*/ 2024996 h 2344739"/>
              <a:gd name="connsiteX199" fmla="*/ 2208578 w 12192001"/>
              <a:gd name="connsiteY199" fmla="*/ 2019763 h 2344739"/>
              <a:gd name="connsiteX200" fmla="*/ 2094665 w 12192001"/>
              <a:gd name="connsiteY200" fmla="*/ 2003052 h 2344739"/>
              <a:gd name="connsiteX201" fmla="*/ 1997356 w 12192001"/>
              <a:gd name="connsiteY201" fmla="*/ 1995032 h 2344739"/>
              <a:gd name="connsiteX202" fmla="*/ 1928172 w 12192001"/>
              <a:gd name="connsiteY202" fmla="*/ 2016977 h 2344739"/>
              <a:gd name="connsiteX203" fmla="*/ 1921650 w 12192001"/>
              <a:gd name="connsiteY203" fmla="*/ 2012146 h 2344739"/>
              <a:gd name="connsiteX204" fmla="*/ 1873080 w 12192001"/>
              <a:gd name="connsiteY204" fmla="*/ 2013741 h 2344739"/>
              <a:gd name="connsiteX205" fmla="*/ 1786655 w 12192001"/>
              <a:gd name="connsiteY205" fmla="*/ 2041363 h 2344739"/>
              <a:gd name="connsiteX206" fmla="*/ 1738204 w 12192001"/>
              <a:gd name="connsiteY206" fmla="*/ 2036312 h 2344739"/>
              <a:gd name="connsiteX207" fmla="*/ 1675071 w 12192001"/>
              <a:gd name="connsiteY207" fmla="*/ 2019963 h 2344739"/>
              <a:gd name="connsiteX208" fmla="*/ 1608669 w 12192001"/>
              <a:gd name="connsiteY208" fmla="*/ 2013066 h 2344739"/>
              <a:gd name="connsiteX209" fmla="*/ 1496110 w 12192001"/>
              <a:gd name="connsiteY209" fmla="*/ 1987476 h 2344739"/>
              <a:gd name="connsiteX210" fmla="*/ 1149979 w 12192001"/>
              <a:gd name="connsiteY210" fmla="*/ 1938041 h 2344739"/>
              <a:gd name="connsiteX211" fmla="*/ 858269 w 12192001"/>
              <a:gd name="connsiteY211" fmla="*/ 1928608 h 2344739"/>
              <a:gd name="connsiteX212" fmla="*/ 837540 w 12192001"/>
              <a:gd name="connsiteY212" fmla="*/ 1929821 h 2344739"/>
              <a:gd name="connsiteX213" fmla="*/ 816809 w 12192001"/>
              <a:gd name="connsiteY213" fmla="*/ 1927857 h 2344739"/>
              <a:gd name="connsiteX214" fmla="*/ 811506 w 12192001"/>
              <a:gd name="connsiteY214" fmla="*/ 1930751 h 2344739"/>
              <a:gd name="connsiteX215" fmla="*/ 797041 w 12192001"/>
              <a:gd name="connsiteY215" fmla="*/ 1930446 h 2344739"/>
              <a:gd name="connsiteX216" fmla="*/ 767901 w 12192001"/>
              <a:gd name="connsiteY216" fmla="*/ 1932653 h 2344739"/>
              <a:gd name="connsiteX217" fmla="*/ 763053 w 12192001"/>
              <a:gd name="connsiteY217" fmla="*/ 1930432 h 2344739"/>
              <a:gd name="connsiteX218" fmla="*/ 720047 w 12192001"/>
              <a:gd name="connsiteY218" fmla="*/ 1929661 h 2344739"/>
              <a:gd name="connsiteX219" fmla="*/ 719742 w 12192001"/>
              <a:gd name="connsiteY219" fmla="*/ 1928399 h 2344739"/>
              <a:gd name="connsiteX220" fmla="*/ 708875 w 12192001"/>
              <a:gd name="connsiteY220" fmla="*/ 1922722 h 2344739"/>
              <a:gd name="connsiteX221" fmla="*/ 596792 w 12192001"/>
              <a:gd name="connsiteY221" fmla="*/ 1879864 h 2344739"/>
              <a:gd name="connsiteX222" fmla="*/ 578535 w 12192001"/>
              <a:gd name="connsiteY222" fmla="*/ 1877212 h 2344739"/>
              <a:gd name="connsiteX223" fmla="*/ 571717 w 12192001"/>
              <a:gd name="connsiteY223" fmla="*/ 1877401 h 2344739"/>
              <a:gd name="connsiteX224" fmla="*/ 445099 w 12192001"/>
              <a:gd name="connsiteY224" fmla="*/ 1839371 h 2344739"/>
              <a:gd name="connsiteX225" fmla="*/ 404015 w 12192001"/>
              <a:gd name="connsiteY225" fmla="*/ 1833548 h 2344739"/>
              <a:gd name="connsiteX226" fmla="*/ 292435 w 12192001"/>
              <a:gd name="connsiteY226" fmla="*/ 1812852 h 2344739"/>
              <a:gd name="connsiteX227" fmla="*/ 118381 w 12192001"/>
              <a:gd name="connsiteY227" fmla="*/ 1761047 h 2344739"/>
              <a:gd name="connsiteX228" fmla="*/ 15526 w 12192001"/>
              <a:gd name="connsiteY228" fmla="*/ 1758191 h 2344739"/>
              <a:gd name="connsiteX229" fmla="*/ 2 w 12192001"/>
              <a:gd name="connsiteY229" fmla="*/ 1752722 h 2344739"/>
              <a:gd name="connsiteX230" fmla="*/ 1 w 12192001"/>
              <a:gd name="connsiteY230" fmla="*/ 762497 h 2344739"/>
              <a:gd name="connsiteX231" fmla="*/ 0 w 12192001"/>
              <a:gd name="connsiteY231" fmla="*/ 762497 h 2344739"/>
              <a:gd name="connsiteX232" fmla="*/ 0 w 12192001"/>
              <a:gd name="connsiteY232" fmla="*/ 222213 h 2344739"/>
              <a:gd name="connsiteX233" fmla="*/ 0 w 12192001"/>
              <a:gd name="connsiteY233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13812 w 12192001"/>
              <a:gd name="connsiteY70" fmla="*/ 1919069 h 2344739"/>
              <a:gd name="connsiteX71" fmla="*/ 9053453 w 12192001"/>
              <a:gd name="connsiteY71" fmla="*/ 1910755 h 2344739"/>
              <a:gd name="connsiteX72" fmla="*/ 9005486 w 12192001"/>
              <a:gd name="connsiteY72" fmla="*/ 1914040 h 2344739"/>
              <a:gd name="connsiteX73" fmla="*/ 9005201 w 12192001"/>
              <a:gd name="connsiteY73" fmla="*/ 1913800 h 2344739"/>
              <a:gd name="connsiteX74" fmla="*/ 8996232 w 12192001"/>
              <a:gd name="connsiteY74" fmla="*/ 1915011 h 2344739"/>
              <a:gd name="connsiteX75" fmla="*/ 8990394 w 12192001"/>
              <a:gd name="connsiteY75" fmla="*/ 1917072 h 2344739"/>
              <a:gd name="connsiteX76" fmla="*/ 8974337 w 12192001"/>
              <a:gd name="connsiteY76" fmla="*/ 1920298 h 2344739"/>
              <a:gd name="connsiteX77" fmla="*/ 8968011 w 12192001"/>
              <a:gd name="connsiteY77" fmla="*/ 1919598 h 2344739"/>
              <a:gd name="connsiteX78" fmla="*/ 8963048 w 12192001"/>
              <a:gd name="connsiteY78" fmla="*/ 1917373 h 2344739"/>
              <a:gd name="connsiteX79" fmla="*/ 8928988 w 12192001"/>
              <a:gd name="connsiteY79" fmla="*/ 1914185 h 2344739"/>
              <a:gd name="connsiteX80" fmla="*/ 8752444 w 12192001"/>
              <a:gd name="connsiteY80" fmla="*/ 1933417 h 2344739"/>
              <a:gd name="connsiteX81" fmla="*/ 8707847 w 12192001"/>
              <a:gd name="connsiteY81" fmla="*/ 1935518 h 2344739"/>
              <a:gd name="connsiteX82" fmla="*/ 8596071 w 12192001"/>
              <a:gd name="connsiteY82" fmla="*/ 1944090 h 2344739"/>
              <a:gd name="connsiteX83" fmla="*/ 8525230 w 12192001"/>
              <a:gd name="connsiteY83" fmla="*/ 1929248 h 2344739"/>
              <a:gd name="connsiteX84" fmla="*/ 8510983 w 12192001"/>
              <a:gd name="connsiteY84" fmla="*/ 1935163 h 2344739"/>
              <a:gd name="connsiteX85" fmla="*/ 8506167 w 12192001"/>
              <a:gd name="connsiteY85" fmla="*/ 1938164 h 2344739"/>
              <a:gd name="connsiteX86" fmla="*/ 8497968 w 12192001"/>
              <a:gd name="connsiteY86" fmla="*/ 1940902 h 2344739"/>
              <a:gd name="connsiteX87" fmla="*/ 8497594 w 12192001"/>
              <a:gd name="connsiteY87" fmla="*/ 1940723 h 2344739"/>
              <a:gd name="connsiteX88" fmla="*/ 8490249 w 12192001"/>
              <a:gd name="connsiteY88" fmla="*/ 1943773 h 2344739"/>
              <a:gd name="connsiteX89" fmla="*/ 8367182 w 12192001"/>
              <a:gd name="connsiteY89" fmla="*/ 1957815 h 2344739"/>
              <a:gd name="connsiteX90" fmla="*/ 8353799 w 12192001"/>
              <a:gd name="connsiteY90" fmla="*/ 1958009 h 2344739"/>
              <a:gd name="connsiteX91" fmla="*/ 8352373 w 12192001"/>
              <a:gd name="connsiteY91" fmla="*/ 1957169 h 2344739"/>
              <a:gd name="connsiteX92" fmla="*/ 8320104 w 12192001"/>
              <a:gd name="connsiteY92" fmla="*/ 1974587 h 2344739"/>
              <a:gd name="connsiteX93" fmla="*/ 8314433 w 12192001"/>
              <a:gd name="connsiteY93" fmla="*/ 1974913 h 2344739"/>
              <a:gd name="connsiteX94" fmla="*/ 8295174 w 12192001"/>
              <a:gd name="connsiteY94" fmla="*/ 1988808 h 2344739"/>
              <a:gd name="connsiteX95" fmla="*/ 8284276 w 12192001"/>
              <a:gd name="connsiteY95" fmla="*/ 1994631 h 2344739"/>
              <a:gd name="connsiteX96" fmla="*/ 8283150 w 12192001"/>
              <a:gd name="connsiteY96" fmla="*/ 1999074 h 2344739"/>
              <a:gd name="connsiteX97" fmla="*/ 8266076 w 12192001"/>
              <a:gd name="connsiteY97" fmla="*/ 2006249 h 2344739"/>
              <a:gd name="connsiteX98" fmla="*/ 8263377 w 12192001"/>
              <a:gd name="connsiteY98" fmla="*/ 2006019 h 2344739"/>
              <a:gd name="connsiteX99" fmla="*/ 8252033 w 12192001"/>
              <a:gd name="connsiteY99" fmla="*/ 2015862 h 2344739"/>
              <a:gd name="connsiteX100" fmla="*/ 8245834 w 12192001"/>
              <a:gd name="connsiteY100" fmla="*/ 2028854 h 2344739"/>
              <a:gd name="connsiteX101" fmla="*/ 8090272 w 12192001"/>
              <a:gd name="connsiteY101" fmla="*/ 2075015 h 2344739"/>
              <a:gd name="connsiteX102" fmla="*/ 7905407 w 12192001"/>
              <a:gd name="connsiteY102" fmla="*/ 2116988 h 2344739"/>
              <a:gd name="connsiteX103" fmla="*/ 7718745 w 12192001"/>
              <a:gd name="connsiteY103" fmla="*/ 2142703 h 2344739"/>
              <a:gd name="connsiteX104" fmla="*/ 7614347 w 12192001"/>
              <a:gd name="connsiteY104" fmla="*/ 2139232 h 2344739"/>
              <a:gd name="connsiteX105" fmla="*/ 7527543 w 12192001"/>
              <a:gd name="connsiteY105" fmla="*/ 2145060 h 2344739"/>
              <a:gd name="connsiteX106" fmla="*/ 7519571 w 12192001"/>
              <a:gd name="connsiteY106" fmla="*/ 2147613 h 2344739"/>
              <a:gd name="connsiteX107" fmla="*/ 7507411 w 12192001"/>
              <a:gd name="connsiteY107" fmla="*/ 2148948 h 2344739"/>
              <a:gd name="connsiteX108" fmla="*/ 7507040 w 12192001"/>
              <a:gd name="connsiteY108" fmla="*/ 2148621 h 2344739"/>
              <a:gd name="connsiteX109" fmla="*/ 7495795 w 12192001"/>
              <a:gd name="connsiteY109" fmla="*/ 2150573 h 2344739"/>
              <a:gd name="connsiteX110" fmla="*/ 7405391 w 12192001"/>
              <a:gd name="connsiteY110" fmla="*/ 2142468 h 2344739"/>
              <a:gd name="connsiteX111" fmla="*/ 7312180 w 12192001"/>
              <a:gd name="connsiteY111" fmla="*/ 2132873 h 2344739"/>
              <a:gd name="connsiteX112" fmla="*/ 7310853 w 12192001"/>
              <a:gd name="connsiteY112" fmla="*/ 2131431 h 2344739"/>
              <a:gd name="connsiteX113" fmla="*/ 7218559 w 12192001"/>
              <a:gd name="connsiteY113" fmla="*/ 2156680 h 2344739"/>
              <a:gd name="connsiteX114" fmla="*/ 7201101 w 12192001"/>
              <a:gd name="connsiteY114" fmla="*/ 2161230 h 2344739"/>
              <a:gd name="connsiteX115" fmla="*/ 7197004 w 12192001"/>
              <a:gd name="connsiteY115" fmla="*/ 2166588 h 2344739"/>
              <a:gd name="connsiteX116" fmla="*/ 7170808 w 12192001"/>
              <a:gd name="connsiteY116" fmla="*/ 2171236 h 2344739"/>
              <a:gd name="connsiteX117" fmla="*/ 7096988 w 12192001"/>
              <a:gd name="connsiteY117" fmla="*/ 2183464 h 2344739"/>
              <a:gd name="connsiteX118" fmla="*/ 7018496 w 12192001"/>
              <a:gd name="connsiteY118" fmla="*/ 2183090 h 2344739"/>
              <a:gd name="connsiteX119" fmla="*/ 6904146 w 12192001"/>
              <a:gd name="connsiteY119" fmla="*/ 2212596 h 2344739"/>
              <a:gd name="connsiteX120" fmla="*/ 6708222 w 12192001"/>
              <a:gd name="connsiteY120" fmla="*/ 2240551 h 2344739"/>
              <a:gd name="connsiteX121" fmla="*/ 6549454 w 12192001"/>
              <a:gd name="connsiteY121" fmla="*/ 2269327 h 2344739"/>
              <a:gd name="connsiteX122" fmla="*/ 6317560 w 12192001"/>
              <a:gd name="connsiteY122" fmla="*/ 2316127 h 2344739"/>
              <a:gd name="connsiteX123" fmla="*/ 6168674 w 12192001"/>
              <a:gd name="connsiteY123" fmla="*/ 2318214 h 2344739"/>
              <a:gd name="connsiteX124" fmla="*/ 6073848 w 12192001"/>
              <a:gd name="connsiteY124" fmla="*/ 2338676 h 2344739"/>
              <a:gd name="connsiteX125" fmla="*/ 6068529 w 12192001"/>
              <a:gd name="connsiteY125" fmla="*/ 2337139 h 2344739"/>
              <a:gd name="connsiteX126" fmla="*/ 6048638 w 12192001"/>
              <a:gd name="connsiteY126" fmla="*/ 2337822 h 2344739"/>
              <a:gd name="connsiteX127" fmla="*/ 6041285 w 12192001"/>
              <a:gd name="connsiteY127" fmla="*/ 2329473 h 2344739"/>
              <a:gd name="connsiteX128" fmla="*/ 6010090 w 12192001"/>
              <a:gd name="connsiteY128" fmla="*/ 2324380 h 2344739"/>
              <a:gd name="connsiteX129" fmla="*/ 5957375 w 12192001"/>
              <a:gd name="connsiteY129" fmla="*/ 2328024 h 2344739"/>
              <a:gd name="connsiteX130" fmla="*/ 5758919 w 12192001"/>
              <a:gd name="connsiteY130" fmla="*/ 2343716 h 2344739"/>
              <a:gd name="connsiteX131" fmla="*/ 5626960 w 12192001"/>
              <a:gd name="connsiteY131" fmla="*/ 2344739 h 2344739"/>
              <a:gd name="connsiteX132" fmla="*/ 5470906 w 12192001"/>
              <a:gd name="connsiteY132" fmla="*/ 2330719 h 2344739"/>
              <a:gd name="connsiteX133" fmla="*/ 5432761 w 12192001"/>
              <a:gd name="connsiteY133" fmla="*/ 2319466 h 2344739"/>
              <a:gd name="connsiteX134" fmla="*/ 5381669 w 12192001"/>
              <a:gd name="connsiteY134" fmla="*/ 2301764 h 2344739"/>
              <a:gd name="connsiteX135" fmla="*/ 5261764 w 12192001"/>
              <a:gd name="connsiteY135" fmla="*/ 2281347 h 2344739"/>
              <a:gd name="connsiteX136" fmla="*/ 5222961 w 12192001"/>
              <a:gd name="connsiteY136" fmla="*/ 2270223 h 2344739"/>
              <a:gd name="connsiteX137" fmla="*/ 5174660 w 12192001"/>
              <a:gd name="connsiteY137" fmla="*/ 2267233 h 2344739"/>
              <a:gd name="connsiteX138" fmla="*/ 5156554 w 12192001"/>
              <a:gd name="connsiteY138" fmla="*/ 2260010 h 2344739"/>
              <a:gd name="connsiteX139" fmla="*/ 5142599 w 12192001"/>
              <a:gd name="connsiteY139" fmla="*/ 2256610 h 2344739"/>
              <a:gd name="connsiteX140" fmla="*/ 5139596 w 12192001"/>
              <a:gd name="connsiteY140" fmla="*/ 2254509 h 2344739"/>
              <a:gd name="connsiteX141" fmla="*/ 5121659 w 12192001"/>
              <a:gd name="connsiteY141" fmla="*/ 2243656 h 2344739"/>
              <a:gd name="connsiteX142" fmla="*/ 5065790 w 12192001"/>
              <a:gd name="connsiteY142" fmla="*/ 2250227 h 2344739"/>
              <a:gd name="connsiteX143" fmla="*/ 5011514 w 12192001"/>
              <a:gd name="connsiteY143" fmla="*/ 2233846 h 2344739"/>
              <a:gd name="connsiteX144" fmla="*/ 4840441 w 12192001"/>
              <a:gd name="connsiteY144" fmla="*/ 2209829 h 2344739"/>
              <a:gd name="connsiteX145" fmla="*/ 4762447 w 12192001"/>
              <a:gd name="connsiteY145" fmla="*/ 2182061 h 2344739"/>
              <a:gd name="connsiteX146" fmla="*/ 4723186 w 12192001"/>
              <a:gd name="connsiteY146" fmla="*/ 2173047 h 2344739"/>
              <a:gd name="connsiteX147" fmla="*/ 4721176 w 12192001"/>
              <a:gd name="connsiteY147" fmla="*/ 2172298 h 2344739"/>
              <a:gd name="connsiteX148" fmla="*/ 4722111 w 12192001"/>
              <a:gd name="connsiteY148" fmla="*/ 2172087 h 2344739"/>
              <a:gd name="connsiteX149" fmla="*/ 4717202 w 12192001"/>
              <a:gd name="connsiteY149" fmla="*/ 2170817 h 2344739"/>
              <a:gd name="connsiteX150" fmla="*/ 4721176 w 12192001"/>
              <a:gd name="connsiteY150" fmla="*/ 2172298 h 2344739"/>
              <a:gd name="connsiteX151" fmla="*/ 4715526 w 12192001"/>
              <a:gd name="connsiteY151" fmla="*/ 2173573 h 2344739"/>
              <a:gd name="connsiteX152" fmla="*/ 4515814 w 12192001"/>
              <a:gd name="connsiteY152" fmla="*/ 2163671 h 2344739"/>
              <a:gd name="connsiteX153" fmla="*/ 4428543 w 12192001"/>
              <a:gd name="connsiteY153" fmla="*/ 2153020 h 2344739"/>
              <a:gd name="connsiteX154" fmla="*/ 4362875 w 12192001"/>
              <a:gd name="connsiteY154" fmla="*/ 2151674 h 2344739"/>
              <a:gd name="connsiteX155" fmla="*/ 4316966 w 12192001"/>
              <a:gd name="connsiteY155" fmla="*/ 2158289 h 2344739"/>
              <a:gd name="connsiteX156" fmla="*/ 4315110 w 12192001"/>
              <a:gd name="connsiteY156" fmla="*/ 2156948 h 2344739"/>
              <a:gd name="connsiteX157" fmla="*/ 4295144 w 12192001"/>
              <a:gd name="connsiteY157" fmla="*/ 2155069 h 2344739"/>
              <a:gd name="connsiteX158" fmla="*/ 4290064 w 12192001"/>
              <a:gd name="connsiteY158" fmla="*/ 2157986 h 2344739"/>
              <a:gd name="connsiteX159" fmla="*/ 4276142 w 12192001"/>
              <a:gd name="connsiteY159" fmla="*/ 2157740 h 2344739"/>
              <a:gd name="connsiteX160" fmla="*/ 4248117 w 12192001"/>
              <a:gd name="connsiteY160" fmla="*/ 2160064 h 2344739"/>
              <a:gd name="connsiteX161" fmla="*/ 4202051 w 12192001"/>
              <a:gd name="connsiteY161" fmla="*/ 2157269 h 2344739"/>
              <a:gd name="connsiteX162" fmla="*/ 4201745 w 12192001"/>
              <a:gd name="connsiteY162" fmla="*/ 2156010 h 2344739"/>
              <a:gd name="connsiteX163" fmla="*/ 4191248 w 12192001"/>
              <a:gd name="connsiteY163" fmla="*/ 2150376 h 2344739"/>
              <a:gd name="connsiteX164" fmla="*/ 4142745 w 12192001"/>
              <a:gd name="connsiteY164" fmla="*/ 2134511 h 2344739"/>
              <a:gd name="connsiteX165" fmla="*/ 4083097 w 12192001"/>
              <a:gd name="connsiteY165" fmla="*/ 2107978 h 2344739"/>
              <a:gd name="connsiteX166" fmla="*/ 4074546 w 12192001"/>
              <a:gd name="connsiteY166" fmla="*/ 2107143 h 2344739"/>
              <a:gd name="connsiteX167" fmla="*/ 4074427 w 12192001"/>
              <a:gd name="connsiteY167" fmla="*/ 2106844 h 2344739"/>
              <a:gd name="connsiteX168" fmla="*/ 4065510 w 12192001"/>
              <a:gd name="connsiteY168" fmla="*/ 2105400 h 2344739"/>
              <a:gd name="connsiteX169" fmla="*/ 4058954 w 12192001"/>
              <a:gd name="connsiteY169" fmla="*/ 2105618 h 2344739"/>
              <a:gd name="connsiteX170" fmla="*/ 4042364 w 12192001"/>
              <a:gd name="connsiteY170" fmla="*/ 2103997 h 2344739"/>
              <a:gd name="connsiteX171" fmla="*/ 4036997 w 12192001"/>
              <a:gd name="connsiteY171" fmla="*/ 2101563 h 2344739"/>
              <a:gd name="connsiteX172" fmla="*/ 4035363 w 12192001"/>
              <a:gd name="connsiteY172" fmla="*/ 2097896 h 2344739"/>
              <a:gd name="connsiteX173" fmla="*/ 4033778 w 12192001"/>
              <a:gd name="connsiteY173" fmla="*/ 2098131 h 2344739"/>
              <a:gd name="connsiteX174" fmla="*/ 4004538 w 12192001"/>
              <a:gd name="connsiteY174" fmla="*/ 2085563 h 2344739"/>
              <a:gd name="connsiteX175" fmla="*/ 3936846 w 12192001"/>
              <a:gd name="connsiteY175" fmla="*/ 2068106 h 2344739"/>
              <a:gd name="connsiteX176" fmla="*/ 3897275 w 12192001"/>
              <a:gd name="connsiteY176" fmla="*/ 2062451 h 2344739"/>
              <a:gd name="connsiteX177" fmla="*/ 3789760 w 12192001"/>
              <a:gd name="connsiteY177" fmla="*/ 2042213 h 2344739"/>
              <a:gd name="connsiteX178" fmla="*/ 3682513 w 12192001"/>
              <a:gd name="connsiteY178" fmla="*/ 2018290 h 2344739"/>
              <a:gd name="connsiteX179" fmla="*/ 3610035 w 12192001"/>
              <a:gd name="connsiteY179" fmla="*/ 1986019 h 2344739"/>
              <a:gd name="connsiteX180" fmla="*/ 3603855 w 12192001"/>
              <a:gd name="connsiteY180" fmla="*/ 1987381 h 2344739"/>
              <a:gd name="connsiteX181" fmla="*/ 3594736 w 12192001"/>
              <a:gd name="connsiteY181" fmla="*/ 1987545 h 2344739"/>
              <a:gd name="connsiteX182" fmla="*/ 3594501 w 12192001"/>
              <a:gd name="connsiteY182" fmla="*/ 1987276 h 2344739"/>
              <a:gd name="connsiteX183" fmla="*/ 3585978 w 12192001"/>
              <a:gd name="connsiteY183" fmla="*/ 1987966 h 2344739"/>
              <a:gd name="connsiteX184" fmla="*/ 3536135 w 12192001"/>
              <a:gd name="connsiteY184" fmla="*/ 1978267 h 2344739"/>
              <a:gd name="connsiteX185" fmla="*/ 3473223 w 12192001"/>
              <a:gd name="connsiteY185" fmla="*/ 1974606 h 2344739"/>
              <a:gd name="connsiteX186" fmla="*/ 3400728 w 12192001"/>
              <a:gd name="connsiteY186" fmla="*/ 1962558 h 2344739"/>
              <a:gd name="connsiteX187" fmla="*/ 3363888 w 12192001"/>
              <a:gd name="connsiteY187" fmla="*/ 1979510 h 2344739"/>
              <a:gd name="connsiteX188" fmla="*/ 3344026 w 12192001"/>
              <a:gd name="connsiteY188" fmla="*/ 1981192 h 2344739"/>
              <a:gd name="connsiteX189" fmla="*/ 3341698 w 12192001"/>
              <a:gd name="connsiteY189" fmla="*/ 1980217 h 2344739"/>
              <a:gd name="connsiteX190" fmla="*/ 3262356 w 12192001"/>
              <a:gd name="connsiteY190" fmla="*/ 1986094 h 2344739"/>
              <a:gd name="connsiteX191" fmla="*/ 3142556 w 12192001"/>
              <a:gd name="connsiteY191" fmla="*/ 1993869 h 2344739"/>
              <a:gd name="connsiteX192" fmla="*/ 3030291 w 12192001"/>
              <a:gd name="connsiteY192" fmla="*/ 1996512 h 2344739"/>
              <a:gd name="connsiteX193" fmla="*/ 2781569 w 12192001"/>
              <a:gd name="connsiteY193" fmla="*/ 2018333 h 2344739"/>
              <a:gd name="connsiteX194" fmla="*/ 2646527 w 12192001"/>
              <a:gd name="connsiteY194" fmla="*/ 2028869 h 2344739"/>
              <a:gd name="connsiteX195" fmla="*/ 2568028 w 12192001"/>
              <a:gd name="connsiteY195" fmla="*/ 2002628 h 2344739"/>
              <a:gd name="connsiteX196" fmla="*/ 2443255 w 12192001"/>
              <a:gd name="connsiteY196" fmla="*/ 2016529 h 2344739"/>
              <a:gd name="connsiteX197" fmla="*/ 2315112 w 12192001"/>
              <a:gd name="connsiteY197" fmla="*/ 2024996 h 2344739"/>
              <a:gd name="connsiteX198" fmla="*/ 2208578 w 12192001"/>
              <a:gd name="connsiteY198" fmla="*/ 2019763 h 2344739"/>
              <a:gd name="connsiteX199" fmla="*/ 2094665 w 12192001"/>
              <a:gd name="connsiteY199" fmla="*/ 2003052 h 2344739"/>
              <a:gd name="connsiteX200" fmla="*/ 1997356 w 12192001"/>
              <a:gd name="connsiteY200" fmla="*/ 1995032 h 2344739"/>
              <a:gd name="connsiteX201" fmla="*/ 1928172 w 12192001"/>
              <a:gd name="connsiteY201" fmla="*/ 2016977 h 2344739"/>
              <a:gd name="connsiteX202" fmla="*/ 1921650 w 12192001"/>
              <a:gd name="connsiteY202" fmla="*/ 2012146 h 2344739"/>
              <a:gd name="connsiteX203" fmla="*/ 1873080 w 12192001"/>
              <a:gd name="connsiteY203" fmla="*/ 2013741 h 2344739"/>
              <a:gd name="connsiteX204" fmla="*/ 1786655 w 12192001"/>
              <a:gd name="connsiteY204" fmla="*/ 2041363 h 2344739"/>
              <a:gd name="connsiteX205" fmla="*/ 1738204 w 12192001"/>
              <a:gd name="connsiteY205" fmla="*/ 2036312 h 2344739"/>
              <a:gd name="connsiteX206" fmla="*/ 1675071 w 12192001"/>
              <a:gd name="connsiteY206" fmla="*/ 2019963 h 2344739"/>
              <a:gd name="connsiteX207" fmla="*/ 1608669 w 12192001"/>
              <a:gd name="connsiteY207" fmla="*/ 2013066 h 2344739"/>
              <a:gd name="connsiteX208" fmla="*/ 1496110 w 12192001"/>
              <a:gd name="connsiteY208" fmla="*/ 1987476 h 2344739"/>
              <a:gd name="connsiteX209" fmla="*/ 1149979 w 12192001"/>
              <a:gd name="connsiteY209" fmla="*/ 1938041 h 2344739"/>
              <a:gd name="connsiteX210" fmla="*/ 858269 w 12192001"/>
              <a:gd name="connsiteY210" fmla="*/ 1928608 h 2344739"/>
              <a:gd name="connsiteX211" fmla="*/ 837540 w 12192001"/>
              <a:gd name="connsiteY211" fmla="*/ 1929821 h 2344739"/>
              <a:gd name="connsiteX212" fmla="*/ 816809 w 12192001"/>
              <a:gd name="connsiteY212" fmla="*/ 1927857 h 2344739"/>
              <a:gd name="connsiteX213" fmla="*/ 811506 w 12192001"/>
              <a:gd name="connsiteY213" fmla="*/ 1930751 h 2344739"/>
              <a:gd name="connsiteX214" fmla="*/ 797041 w 12192001"/>
              <a:gd name="connsiteY214" fmla="*/ 1930446 h 2344739"/>
              <a:gd name="connsiteX215" fmla="*/ 767901 w 12192001"/>
              <a:gd name="connsiteY215" fmla="*/ 1932653 h 2344739"/>
              <a:gd name="connsiteX216" fmla="*/ 763053 w 12192001"/>
              <a:gd name="connsiteY216" fmla="*/ 1930432 h 2344739"/>
              <a:gd name="connsiteX217" fmla="*/ 720047 w 12192001"/>
              <a:gd name="connsiteY217" fmla="*/ 1929661 h 2344739"/>
              <a:gd name="connsiteX218" fmla="*/ 719742 w 12192001"/>
              <a:gd name="connsiteY218" fmla="*/ 1928399 h 2344739"/>
              <a:gd name="connsiteX219" fmla="*/ 708875 w 12192001"/>
              <a:gd name="connsiteY219" fmla="*/ 1922722 h 2344739"/>
              <a:gd name="connsiteX220" fmla="*/ 596792 w 12192001"/>
              <a:gd name="connsiteY220" fmla="*/ 1879864 h 2344739"/>
              <a:gd name="connsiteX221" fmla="*/ 578535 w 12192001"/>
              <a:gd name="connsiteY221" fmla="*/ 1877212 h 2344739"/>
              <a:gd name="connsiteX222" fmla="*/ 571717 w 12192001"/>
              <a:gd name="connsiteY222" fmla="*/ 1877401 h 2344739"/>
              <a:gd name="connsiteX223" fmla="*/ 445099 w 12192001"/>
              <a:gd name="connsiteY223" fmla="*/ 1839371 h 2344739"/>
              <a:gd name="connsiteX224" fmla="*/ 404015 w 12192001"/>
              <a:gd name="connsiteY224" fmla="*/ 1833548 h 2344739"/>
              <a:gd name="connsiteX225" fmla="*/ 292435 w 12192001"/>
              <a:gd name="connsiteY225" fmla="*/ 1812852 h 2344739"/>
              <a:gd name="connsiteX226" fmla="*/ 118381 w 12192001"/>
              <a:gd name="connsiteY226" fmla="*/ 1761047 h 2344739"/>
              <a:gd name="connsiteX227" fmla="*/ 15526 w 12192001"/>
              <a:gd name="connsiteY227" fmla="*/ 1758191 h 2344739"/>
              <a:gd name="connsiteX228" fmla="*/ 2 w 12192001"/>
              <a:gd name="connsiteY228" fmla="*/ 1752722 h 2344739"/>
              <a:gd name="connsiteX229" fmla="*/ 1 w 12192001"/>
              <a:gd name="connsiteY229" fmla="*/ 762497 h 2344739"/>
              <a:gd name="connsiteX230" fmla="*/ 0 w 12192001"/>
              <a:gd name="connsiteY230" fmla="*/ 762497 h 2344739"/>
              <a:gd name="connsiteX231" fmla="*/ 0 w 12192001"/>
              <a:gd name="connsiteY231" fmla="*/ 222213 h 2344739"/>
              <a:gd name="connsiteX232" fmla="*/ 0 w 12192001"/>
              <a:gd name="connsiteY232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310853 w 12192001"/>
              <a:gd name="connsiteY111" fmla="*/ 2131431 h 2344739"/>
              <a:gd name="connsiteX112" fmla="*/ 7218559 w 12192001"/>
              <a:gd name="connsiteY112" fmla="*/ 2156680 h 2344739"/>
              <a:gd name="connsiteX113" fmla="*/ 7201101 w 12192001"/>
              <a:gd name="connsiteY113" fmla="*/ 2161230 h 2344739"/>
              <a:gd name="connsiteX114" fmla="*/ 7197004 w 12192001"/>
              <a:gd name="connsiteY114" fmla="*/ 2166588 h 2344739"/>
              <a:gd name="connsiteX115" fmla="*/ 7170808 w 12192001"/>
              <a:gd name="connsiteY115" fmla="*/ 2171236 h 2344739"/>
              <a:gd name="connsiteX116" fmla="*/ 7096988 w 12192001"/>
              <a:gd name="connsiteY116" fmla="*/ 2183464 h 2344739"/>
              <a:gd name="connsiteX117" fmla="*/ 7018496 w 12192001"/>
              <a:gd name="connsiteY117" fmla="*/ 2183090 h 2344739"/>
              <a:gd name="connsiteX118" fmla="*/ 6904146 w 12192001"/>
              <a:gd name="connsiteY118" fmla="*/ 2212596 h 2344739"/>
              <a:gd name="connsiteX119" fmla="*/ 6708222 w 12192001"/>
              <a:gd name="connsiteY119" fmla="*/ 2240551 h 2344739"/>
              <a:gd name="connsiteX120" fmla="*/ 6549454 w 12192001"/>
              <a:gd name="connsiteY120" fmla="*/ 2269327 h 2344739"/>
              <a:gd name="connsiteX121" fmla="*/ 6317560 w 12192001"/>
              <a:gd name="connsiteY121" fmla="*/ 2316127 h 2344739"/>
              <a:gd name="connsiteX122" fmla="*/ 6168674 w 12192001"/>
              <a:gd name="connsiteY122" fmla="*/ 2318214 h 2344739"/>
              <a:gd name="connsiteX123" fmla="*/ 6073848 w 12192001"/>
              <a:gd name="connsiteY123" fmla="*/ 2338676 h 2344739"/>
              <a:gd name="connsiteX124" fmla="*/ 6068529 w 12192001"/>
              <a:gd name="connsiteY124" fmla="*/ 2337139 h 2344739"/>
              <a:gd name="connsiteX125" fmla="*/ 6048638 w 12192001"/>
              <a:gd name="connsiteY125" fmla="*/ 2337822 h 2344739"/>
              <a:gd name="connsiteX126" fmla="*/ 6041285 w 12192001"/>
              <a:gd name="connsiteY126" fmla="*/ 2329473 h 2344739"/>
              <a:gd name="connsiteX127" fmla="*/ 6010090 w 12192001"/>
              <a:gd name="connsiteY127" fmla="*/ 2324380 h 2344739"/>
              <a:gd name="connsiteX128" fmla="*/ 5957375 w 12192001"/>
              <a:gd name="connsiteY128" fmla="*/ 2328024 h 2344739"/>
              <a:gd name="connsiteX129" fmla="*/ 5758919 w 12192001"/>
              <a:gd name="connsiteY129" fmla="*/ 2343716 h 2344739"/>
              <a:gd name="connsiteX130" fmla="*/ 5626960 w 12192001"/>
              <a:gd name="connsiteY130" fmla="*/ 2344739 h 2344739"/>
              <a:gd name="connsiteX131" fmla="*/ 5470906 w 12192001"/>
              <a:gd name="connsiteY131" fmla="*/ 2330719 h 2344739"/>
              <a:gd name="connsiteX132" fmla="*/ 5432761 w 12192001"/>
              <a:gd name="connsiteY132" fmla="*/ 2319466 h 2344739"/>
              <a:gd name="connsiteX133" fmla="*/ 5381669 w 12192001"/>
              <a:gd name="connsiteY133" fmla="*/ 2301764 h 2344739"/>
              <a:gd name="connsiteX134" fmla="*/ 5261764 w 12192001"/>
              <a:gd name="connsiteY134" fmla="*/ 2281347 h 2344739"/>
              <a:gd name="connsiteX135" fmla="*/ 5222961 w 12192001"/>
              <a:gd name="connsiteY135" fmla="*/ 2270223 h 2344739"/>
              <a:gd name="connsiteX136" fmla="*/ 5174660 w 12192001"/>
              <a:gd name="connsiteY136" fmla="*/ 2267233 h 2344739"/>
              <a:gd name="connsiteX137" fmla="*/ 5156554 w 12192001"/>
              <a:gd name="connsiteY137" fmla="*/ 2260010 h 2344739"/>
              <a:gd name="connsiteX138" fmla="*/ 5142599 w 12192001"/>
              <a:gd name="connsiteY138" fmla="*/ 2256610 h 2344739"/>
              <a:gd name="connsiteX139" fmla="*/ 5139596 w 12192001"/>
              <a:gd name="connsiteY139" fmla="*/ 2254509 h 2344739"/>
              <a:gd name="connsiteX140" fmla="*/ 5121659 w 12192001"/>
              <a:gd name="connsiteY140" fmla="*/ 2243656 h 2344739"/>
              <a:gd name="connsiteX141" fmla="*/ 5065790 w 12192001"/>
              <a:gd name="connsiteY141" fmla="*/ 2250227 h 2344739"/>
              <a:gd name="connsiteX142" fmla="*/ 5011514 w 12192001"/>
              <a:gd name="connsiteY142" fmla="*/ 2233846 h 2344739"/>
              <a:gd name="connsiteX143" fmla="*/ 4840441 w 12192001"/>
              <a:gd name="connsiteY143" fmla="*/ 2209829 h 2344739"/>
              <a:gd name="connsiteX144" fmla="*/ 4762447 w 12192001"/>
              <a:gd name="connsiteY144" fmla="*/ 2182061 h 2344739"/>
              <a:gd name="connsiteX145" fmla="*/ 4723186 w 12192001"/>
              <a:gd name="connsiteY145" fmla="*/ 2173047 h 2344739"/>
              <a:gd name="connsiteX146" fmla="*/ 4721176 w 12192001"/>
              <a:gd name="connsiteY146" fmla="*/ 2172298 h 2344739"/>
              <a:gd name="connsiteX147" fmla="*/ 4722111 w 12192001"/>
              <a:gd name="connsiteY147" fmla="*/ 2172087 h 2344739"/>
              <a:gd name="connsiteX148" fmla="*/ 4717202 w 12192001"/>
              <a:gd name="connsiteY148" fmla="*/ 2170817 h 2344739"/>
              <a:gd name="connsiteX149" fmla="*/ 4721176 w 12192001"/>
              <a:gd name="connsiteY149" fmla="*/ 2172298 h 2344739"/>
              <a:gd name="connsiteX150" fmla="*/ 4715526 w 12192001"/>
              <a:gd name="connsiteY150" fmla="*/ 2173573 h 2344739"/>
              <a:gd name="connsiteX151" fmla="*/ 4515814 w 12192001"/>
              <a:gd name="connsiteY151" fmla="*/ 2163671 h 2344739"/>
              <a:gd name="connsiteX152" fmla="*/ 4428543 w 12192001"/>
              <a:gd name="connsiteY152" fmla="*/ 2153020 h 2344739"/>
              <a:gd name="connsiteX153" fmla="*/ 4362875 w 12192001"/>
              <a:gd name="connsiteY153" fmla="*/ 2151674 h 2344739"/>
              <a:gd name="connsiteX154" fmla="*/ 4316966 w 12192001"/>
              <a:gd name="connsiteY154" fmla="*/ 2158289 h 2344739"/>
              <a:gd name="connsiteX155" fmla="*/ 4315110 w 12192001"/>
              <a:gd name="connsiteY155" fmla="*/ 2156948 h 2344739"/>
              <a:gd name="connsiteX156" fmla="*/ 4295144 w 12192001"/>
              <a:gd name="connsiteY156" fmla="*/ 2155069 h 2344739"/>
              <a:gd name="connsiteX157" fmla="*/ 4290064 w 12192001"/>
              <a:gd name="connsiteY157" fmla="*/ 2157986 h 2344739"/>
              <a:gd name="connsiteX158" fmla="*/ 4276142 w 12192001"/>
              <a:gd name="connsiteY158" fmla="*/ 2157740 h 2344739"/>
              <a:gd name="connsiteX159" fmla="*/ 4248117 w 12192001"/>
              <a:gd name="connsiteY159" fmla="*/ 2160064 h 2344739"/>
              <a:gd name="connsiteX160" fmla="*/ 4202051 w 12192001"/>
              <a:gd name="connsiteY160" fmla="*/ 2157269 h 2344739"/>
              <a:gd name="connsiteX161" fmla="*/ 4201745 w 12192001"/>
              <a:gd name="connsiteY161" fmla="*/ 2156010 h 2344739"/>
              <a:gd name="connsiteX162" fmla="*/ 4191248 w 12192001"/>
              <a:gd name="connsiteY162" fmla="*/ 2150376 h 2344739"/>
              <a:gd name="connsiteX163" fmla="*/ 4142745 w 12192001"/>
              <a:gd name="connsiteY163" fmla="*/ 2134511 h 2344739"/>
              <a:gd name="connsiteX164" fmla="*/ 4083097 w 12192001"/>
              <a:gd name="connsiteY164" fmla="*/ 2107978 h 2344739"/>
              <a:gd name="connsiteX165" fmla="*/ 4074546 w 12192001"/>
              <a:gd name="connsiteY165" fmla="*/ 2107143 h 2344739"/>
              <a:gd name="connsiteX166" fmla="*/ 4074427 w 12192001"/>
              <a:gd name="connsiteY166" fmla="*/ 2106844 h 2344739"/>
              <a:gd name="connsiteX167" fmla="*/ 4065510 w 12192001"/>
              <a:gd name="connsiteY167" fmla="*/ 2105400 h 2344739"/>
              <a:gd name="connsiteX168" fmla="*/ 4058954 w 12192001"/>
              <a:gd name="connsiteY168" fmla="*/ 2105618 h 2344739"/>
              <a:gd name="connsiteX169" fmla="*/ 4042364 w 12192001"/>
              <a:gd name="connsiteY169" fmla="*/ 2103997 h 2344739"/>
              <a:gd name="connsiteX170" fmla="*/ 4036997 w 12192001"/>
              <a:gd name="connsiteY170" fmla="*/ 2101563 h 2344739"/>
              <a:gd name="connsiteX171" fmla="*/ 4035363 w 12192001"/>
              <a:gd name="connsiteY171" fmla="*/ 2097896 h 2344739"/>
              <a:gd name="connsiteX172" fmla="*/ 4033778 w 12192001"/>
              <a:gd name="connsiteY172" fmla="*/ 2098131 h 2344739"/>
              <a:gd name="connsiteX173" fmla="*/ 4004538 w 12192001"/>
              <a:gd name="connsiteY173" fmla="*/ 2085563 h 2344739"/>
              <a:gd name="connsiteX174" fmla="*/ 3936846 w 12192001"/>
              <a:gd name="connsiteY174" fmla="*/ 2068106 h 2344739"/>
              <a:gd name="connsiteX175" fmla="*/ 3897275 w 12192001"/>
              <a:gd name="connsiteY175" fmla="*/ 2062451 h 2344739"/>
              <a:gd name="connsiteX176" fmla="*/ 3789760 w 12192001"/>
              <a:gd name="connsiteY176" fmla="*/ 2042213 h 2344739"/>
              <a:gd name="connsiteX177" fmla="*/ 3682513 w 12192001"/>
              <a:gd name="connsiteY177" fmla="*/ 2018290 h 2344739"/>
              <a:gd name="connsiteX178" fmla="*/ 3610035 w 12192001"/>
              <a:gd name="connsiteY178" fmla="*/ 1986019 h 2344739"/>
              <a:gd name="connsiteX179" fmla="*/ 3603855 w 12192001"/>
              <a:gd name="connsiteY179" fmla="*/ 1987381 h 2344739"/>
              <a:gd name="connsiteX180" fmla="*/ 3594736 w 12192001"/>
              <a:gd name="connsiteY180" fmla="*/ 1987545 h 2344739"/>
              <a:gd name="connsiteX181" fmla="*/ 3594501 w 12192001"/>
              <a:gd name="connsiteY181" fmla="*/ 1987276 h 2344739"/>
              <a:gd name="connsiteX182" fmla="*/ 3585978 w 12192001"/>
              <a:gd name="connsiteY182" fmla="*/ 1987966 h 2344739"/>
              <a:gd name="connsiteX183" fmla="*/ 3536135 w 12192001"/>
              <a:gd name="connsiteY183" fmla="*/ 1978267 h 2344739"/>
              <a:gd name="connsiteX184" fmla="*/ 3473223 w 12192001"/>
              <a:gd name="connsiteY184" fmla="*/ 1974606 h 2344739"/>
              <a:gd name="connsiteX185" fmla="*/ 3400728 w 12192001"/>
              <a:gd name="connsiteY185" fmla="*/ 1962558 h 2344739"/>
              <a:gd name="connsiteX186" fmla="*/ 3363888 w 12192001"/>
              <a:gd name="connsiteY186" fmla="*/ 1979510 h 2344739"/>
              <a:gd name="connsiteX187" fmla="*/ 3344026 w 12192001"/>
              <a:gd name="connsiteY187" fmla="*/ 1981192 h 2344739"/>
              <a:gd name="connsiteX188" fmla="*/ 3341698 w 12192001"/>
              <a:gd name="connsiteY188" fmla="*/ 1980217 h 2344739"/>
              <a:gd name="connsiteX189" fmla="*/ 3262356 w 12192001"/>
              <a:gd name="connsiteY189" fmla="*/ 1986094 h 2344739"/>
              <a:gd name="connsiteX190" fmla="*/ 3142556 w 12192001"/>
              <a:gd name="connsiteY190" fmla="*/ 1993869 h 2344739"/>
              <a:gd name="connsiteX191" fmla="*/ 3030291 w 12192001"/>
              <a:gd name="connsiteY191" fmla="*/ 1996512 h 2344739"/>
              <a:gd name="connsiteX192" fmla="*/ 2781569 w 12192001"/>
              <a:gd name="connsiteY192" fmla="*/ 2018333 h 2344739"/>
              <a:gd name="connsiteX193" fmla="*/ 2646527 w 12192001"/>
              <a:gd name="connsiteY193" fmla="*/ 2028869 h 2344739"/>
              <a:gd name="connsiteX194" fmla="*/ 2568028 w 12192001"/>
              <a:gd name="connsiteY194" fmla="*/ 2002628 h 2344739"/>
              <a:gd name="connsiteX195" fmla="*/ 2443255 w 12192001"/>
              <a:gd name="connsiteY195" fmla="*/ 2016529 h 2344739"/>
              <a:gd name="connsiteX196" fmla="*/ 2315112 w 12192001"/>
              <a:gd name="connsiteY196" fmla="*/ 2024996 h 2344739"/>
              <a:gd name="connsiteX197" fmla="*/ 2208578 w 12192001"/>
              <a:gd name="connsiteY197" fmla="*/ 2019763 h 2344739"/>
              <a:gd name="connsiteX198" fmla="*/ 2094665 w 12192001"/>
              <a:gd name="connsiteY198" fmla="*/ 2003052 h 2344739"/>
              <a:gd name="connsiteX199" fmla="*/ 1997356 w 12192001"/>
              <a:gd name="connsiteY199" fmla="*/ 1995032 h 2344739"/>
              <a:gd name="connsiteX200" fmla="*/ 1928172 w 12192001"/>
              <a:gd name="connsiteY200" fmla="*/ 2016977 h 2344739"/>
              <a:gd name="connsiteX201" fmla="*/ 1921650 w 12192001"/>
              <a:gd name="connsiteY201" fmla="*/ 2012146 h 2344739"/>
              <a:gd name="connsiteX202" fmla="*/ 1873080 w 12192001"/>
              <a:gd name="connsiteY202" fmla="*/ 2013741 h 2344739"/>
              <a:gd name="connsiteX203" fmla="*/ 1786655 w 12192001"/>
              <a:gd name="connsiteY203" fmla="*/ 2041363 h 2344739"/>
              <a:gd name="connsiteX204" fmla="*/ 1738204 w 12192001"/>
              <a:gd name="connsiteY204" fmla="*/ 2036312 h 2344739"/>
              <a:gd name="connsiteX205" fmla="*/ 1675071 w 12192001"/>
              <a:gd name="connsiteY205" fmla="*/ 2019963 h 2344739"/>
              <a:gd name="connsiteX206" fmla="*/ 1608669 w 12192001"/>
              <a:gd name="connsiteY206" fmla="*/ 2013066 h 2344739"/>
              <a:gd name="connsiteX207" fmla="*/ 1496110 w 12192001"/>
              <a:gd name="connsiteY207" fmla="*/ 1987476 h 2344739"/>
              <a:gd name="connsiteX208" fmla="*/ 1149979 w 12192001"/>
              <a:gd name="connsiteY208" fmla="*/ 1938041 h 2344739"/>
              <a:gd name="connsiteX209" fmla="*/ 858269 w 12192001"/>
              <a:gd name="connsiteY209" fmla="*/ 1928608 h 2344739"/>
              <a:gd name="connsiteX210" fmla="*/ 837540 w 12192001"/>
              <a:gd name="connsiteY210" fmla="*/ 1929821 h 2344739"/>
              <a:gd name="connsiteX211" fmla="*/ 816809 w 12192001"/>
              <a:gd name="connsiteY211" fmla="*/ 1927857 h 2344739"/>
              <a:gd name="connsiteX212" fmla="*/ 811506 w 12192001"/>
              <a:gd name="connsiteY212" fmla="*/ 1930751 h 2344739"/>
              <a:gd name="connsiteX213" fmla="*/ 797041 w 12192001"/>
              <a:gd name="connsiteY213" fmla="*/ 1930446 h 2344739"/>
              <a:gd name="connsiteX214" fmla="*/ 767901 w 12192001"/>
              <a:gd name="connsiteY214" fmla="*/ 1932653 h 2344739"/>
              <a:gd name="connsiteX215" fmla="*/ 763053 w 12192001"/>
              <a:gd name="connsiteY215" fmla="*/ 1930432 h 2344739"/>
              <a:gd name="connsiteX216" fmla="*/ 720047 w 12192001"/>
              <a:gd name="connsiteY216" fmla="*/ 1929661 h 2344739"/>
              <a:gd name="connsiteX217" fmla="*/ 719742 w 12192001"/>
              <a:gd name="connsiteY217" fmla="*/ 1928399 h 2344739"/>
              <a:gd name="connsiteX218" fmla="*/ 708875 w 12192001"/>
              <a:gd name="connsiteY218" fmla="*/ 1922722 h 2344739"/>
              <a:gd name="connsiteX219" fmla="*/ 596792 w 12192001"/>
              <a:gd name="connsiteY219" fmla="*/ 1879864 h 2344739"/>
              <a:gd name="connsiteX220" fmla="*/ 578535 w 12192001"/>
              <a:gd name="connsiteY220" fmla="*/ 1877212 h 2344739"/>
              <a:gd name="connsiteX221" fmla="*/ 571717 w 12192001"/>
              <a:gd name="connsiteY221" fmla="*/ 1877401 h 2344739"/>
              <a:gd name="connsiteX222" fmla="*/ 445099 w 12192001"/>
              <a:gd name="connsiteY222" fmla="*/ 1839371 h 2344739"/>
              <a:gd name="connsiteX223" fmla="*/ 404015 w 12192001"/>
              <a:gd name="connsiteY223" fmla="*/ 1833548 h 2344739"/>
              <a:gd name="connsiteX224" fmla="*/ 292435 w 12192001"/>
              <a:gd name="connsiteY224" fmla="*/ 1812852 h 2344739"/>
              <a:gd name="connsiteX225" fmla="*/ 118381 w 12192001"/>
              <a:gd name="connsiteY225" fmla="*/ 1761047 h 2344739"/>
              <a:gd name="connsiteX226" fmla="*/ 15526 w 12192001"/>
              <a:gd name="connsiteY226" fmla="*/ 1758191 h 2344739"/>
              <a:gd name="connsiteX227" fmla="*/ 2 w 12192001"/>
              <a:gd name="connsiteY227" fmla="*/ 1752722 h 2344739"/>
              <a:gd name="connsiteX228" fmla="*/ 1 w 12192001"/>
              <a:gd name="connsiteY228" fmla="*/ 762497 h 2344739"/>
              <a:gd name="connsiteX229" fmla="*/ 0 w 12192001"/>
              <a:gd name="connsiteY229" fmla="*/ 762497 h 2344739"/>
              <a:gd name="connsiteX230" fmla="*/ 0 w 12192001"/>
              <a:gd name="connsiteY230" fmla="*/ 222213 h 2344739"/>
              <a:gd name="connsiteX231" fmla="*/ 0 w 12192001"/>
              <a:gd name="connsiteY231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218559 w 12192001"/>
              <a:gd name="connsiteY111" fmla="*/ 2156680 h 2344739"/>
              <a:gd name="connsiteX112" fmla="*/ 7201101 w 12192001"/>
              <a:gd name="connsiteY112" fmla="*/ 2161230 h 2344739"/>
              <a:gd name="connsiteX113" fmla="*/ 7197004 w 12192001"/>
              <a:gd name="connsiteY113" fmla="*/ 2166588 h 2344739"/>
              <a:gd name="connsiteX114" fmla="*/ 7170808 w 12192001"/>
              <a:gd name="connsiteY114" fmla="*/ 2171236 h 2344739"/>
              <a:gd name="connsiteX115" fmla="*/ 7096988 w 12192001"/>
              <a:gd name="connsiteY115" fmla="*/ 2183464 h 2344739"/>
              <a:gd name="connsiteX116" fmla="*/ 7018496 w 12192001"/>
              <a:gd name="connsiteY116" fmla="*/ 2183090 h 2344739"/>
              <a:gd name="connsiteX117" fmla="*/ 6904146 w 12192001"/>
              <a:gd name="connsiteY117" fmla="*/ 2212596 h 2344739"/>
              <a:gd name="connsiteX118" fmla="*/ 6708222 w 12192001"/>
              <a:gd name="connsiteY118" fmla="*/ 2240551 h 2344739"/>
              <a:gd name="connsiteX119" fmla="*/ 6549454 w 12192001"/>
              <a:gd name="connsiteY119" fmla="*/ 2269327 h 2344739"/>
              <a:gd name="connsiteX120" fmla="*/ 6317560 w 12192001"/>
              <a:gd name="connsiteY120" fmla="*/ 2316127 h 2344739"/>
              <a:gd name="connsiteX121" fmla="*/ 6168674 w 12192001"/>
              <a:gd name="connsiteY121" fmla="*/ 2318214 h 2344739"/>
              <a:gd name="connsiteX122" fmla="*/ 6073848 w 12192001"/>
              <a:gd name="connsiteY122" fmla="*/ 2338676 h 2344739"/>
              <a:gd name="connsiteX123" fmla="*/ 6068529 w 12192001"/>
              <a:gd name="connsiteY123" fmla="*/ 2337139 h 2344739"/>
              <a:gd name="connsiteX124" fmla="*/ 6048638 w 12192001"/>
              <a:gd name="connsiteY124" fmla="*/ 2337822 h 2344739"/>
              <a:gd name="connsiteX125" fmla="*/ 6041285 w 12192001"/>
              <a:gd name="connsiteY125" fmla="*/ 2329473 h 2344739"/>
              <a:gd name="connsiteX126" fmla="*/ 6010090 w 12192001"/>
              <a:gd name="connsiteY126" fmla="*/ 2324380 h 2344739"/>
              <a:gd name="connsiteX127" fmla="*/ 5957375 w 12192001"/>
              <a:gd name="connsiteY127" fmla="*/ 2328024 h 2344739"/>
              <a:gd name="connsiteX128" fmla="*/ 5758919 w 12192001"/>
              <a:gd name="connsiteY128" fmla="*/ 2343716 h 2344739"/>
              <a:gd name="connsiteX129" fmla="*/ 5626960 w 12192001"/>
              <a:gd name="connsiteY129" fmla="*/ 2344739 h 2344739"/>
              <a:gd name="connsiteX130" fmla="*/ 5470906 w 12192001"/>
              <a:gd name="connsiteY130" fmla="*/ 2330719 h 2344739"/>
              <a:gd name="connsiteX131" fmla="*/ 5432761 w 12192001"/>
              <a:gd name="connsiteY131" fmla="*/ 2319466 h 2344739"/>
              <a:gd name="connsiteX132" fmla="*/ 5381669 w 12192001"/>
              <a:gd name="connsiteY132" fmla="*/ 2301764 h 2344739"/>
              <a:gd name="connsiteX133" fmla="*/ 5261764 w 12192001"/>
              <a:gd name="connsiteY133" fmla="*/ 2281347 h 2344739"/>
              <a:gd name="connsiteX134" fmla="*/ 5222961 w 12192001"/>
              <a:gd name="connsiteY134" fmla="*/ 2270223 h 2344739"/>
              <a:gd name="connsiteX135" fmla="*/ 5174660 w 12192001"/>
              <a:gd name="connsiteY135" fmla="*/ 2267233 h 2344739"/>
              <a:gd name="connsiteX136" fmla="*/ 5156554 w 12192001"/>
              <a:gd name="connsiteY136" fmla="*/ 2260010 h 2344739"/>
              <a:gd name="connsiteX137" fmla="*/ 5142599 w 12192001"/>
              <a:gd name="connsiteY137" fmla="*/ 2256610 h 2344739"/>
              <a:gd name="connsiteX138" fmla="*/ 5139596 w 12192001"/>
              <a:gd name="connsiteY138" fmla="*/ 2254509 h 2344739"/>
              <a:gd name="connsiteX139" fmla="*/ 5121659 w 12192001"/>
              <a:gd name="connsiteY139" fmla="*/ 2243656 h 2344739"/>
              <a:gd name="connsiteX140" fmla="*/ 5065790 w 12192001"/>
              <a:gd name="connsiteY140" fmla="*/ 2250227 h 2344739"/>
              <a:gd name="connsiteX141" fmla="*/ 5011514 w 12192001"/>
              <a:gd name="connsiteY141" fmla="*/ 2233846 h 2344739"/>
              <a:gd name="connsiteX142" fmla="*/ 4840441 w 12192001"/>
              <a:gd name="connsiteY142" fmla="*/ 2209829 h 2344739"/>
              <a:gd name="connsiteX143" fmla="*/ 4762447 w 12192001"/>
              <a:gd name="connsiteY143" fmla="*/ 2182061 h 2344739"/>
              <a:gd name="connsiteX144" fmla="*/ 4723186 w 12192001"/>
              <a:gd name="connsiteY144" fmla="*/ 2173047 h 2344739"/>
              <a:gd name="connsiteX145" fmla="*/ 4721176 w 12192001"/>
              <a:gd name="connsiteY145" fmla="*/ 2172298 h 2344739"/>
              <a:gd name="connsiteX146" fmla="*/ 4722111 w 12192001"/>
              <a:gd name="connsiteY146" fmla="*/ 2172087 h 2344739"/>
              <a:gd name="connsiteX147" fmla="*/ 4717202 w 12192001"/>
              <a:gd name="connsiteY147" fmla="*/ 2170817 h 2344739"/>
              <a:gd name="connsiteX148" fmla="*/ 4721176 w 12192001"/>
              <a:gd name="connsiteY148" fmla="*/ 2172298 h 2344739"/>
              <a:gd name="connsiteX149" fmla="*/ 4715526 w 12192001"/>
              <a:gd name="connsiteY149" fmla="*/ 2173573 h 2344739"/>
              <a:gd name="connsiteX150" fmla="*/ 4515814 w 12192001"/>
              <a:gd name="connsiteY150" fmla="*/ 2163671 h 2344739"/>
              <a:gd name="connsiteX151" fmla="*/ 4428543 w 12192001"/>
              <a:gd name="connsiteY151" fmla="*/ 2153020 h 2344739"/>
              <a:gd name="connsiteX152" fmla="*/ 4362875 w 12192001"/>
              <a:gd name="connsiteY152" fmla="*/ 2151674 h 2344739"/>
              <a:gd name="connsiteX153" fmla="*/ 4316966 w 12192001"/>
              <a:gd name="connsiteY153" fmla="*/ 2158289 h 2344739"/>
              <a:gd name="connsiteX154" fmla="*/ 4315110 w 12192001"/>
              <a:gd name="connsiteY154" fmla="*/ 2156948 h 2344739"/>
              <a:gd name="connsiteX155" fmla="*/ 4295144 w 12192001"/>
              <a:gd name="connsiteY155" fmla="*/ 2155069 h 2344739"/>
              <a:gd name="connsiteX156" fmla="*/ 4290064 w 12192001"/>
              <a:gd name="connsiteY156" fmla="*/ 2157986 h 2344739"/>
              <a:gd name="connsiteX157" fmla="*/ 4276142 w 12192001"/>
              <a:gd name="connsiteY157" fmla="*/ 2157740 h 2344739"/>
              <a:gd name="connsiteX158" fmla="*/ 4248117 w 12192001"/>
              <a:gd name="connsiteY158" fmla="*/ 2160064 h 2344739"/>
              <a:gd name="connsiteX159" fmla="*/ 4202051 w 12192001"/>
              <a:gd name="connsiteY159" fmla="*/ 2157269 h 2344739"/>
              <a:gd name="connsiteX160" fmla="*/ 4201745 w 12192001"/>
              <a:gd name="connsiteY160" fmla="*/ 2156010 h 2344739"/>
              <a:gd name="connsiteX161" fmla="*/ 4191248 w 12192001"/>
              <a:gd name="connsiteY161" fmla="*/ 2150376 h 2344739"/>
              <a:gd name="connsiteX162" fmla="*/ 4142745 w 12192001"/>
              <a:gd name="connsiteY162" fmla="*/ 2134511 h 2344739"/>
              <a:gd name="connsiteX163" fmla="*/ 4083097 w 12192001"/>
              <a:gd name="connsiteY163" fmla="*/ 2107978 h 2344739"/>
              <a:gd name="connsiteX164" fmla="*/ 4074546 w 12192001"/>
              <a:gd name="connsiteY164" fmla="*/ 2107143 h 2344739"/>
              <a:gd name="connsiteX165" fmla="*/ 4074427 w 12192001"/>
              <a:gd name="connsiteY165" fmla="*/ 2106844 h 2344739"/>
              <a:gd name="connsiteX166" fmla="*/ 4065510 w 12192001"/>
              <a:gd name="connsiteY166" fmla="*/ 2105400 h 2344739"/>
              <a:gd name="connsiteX167" fmla="*/ 4058954 w 12192001"/>
              <a:gd name="connsiteY167" fmla="*/ 2105618 h 2344739"/>
              <a:gd name="connsiteX168" fmla="*/ 4042364 w 12192001"/>
              <a:gd name="connsiteY168" fmla="*/ 2103997 h 2344739"/>
              <a:gd name="connsiteX169" fmla="*/ 4036997 w 12192001"/>
              <a:gd name="connsiteY169" fmla="*/ 2101563 h 2344739"/>
              <a:gd name="connsiteX170" fmla="*/ 4035363 w 12192001"/>
              <a:gd name="connsiteY170" fmla="*/ 2097896 h 2344739"/>
              <a:gd name="connsiteX171" fmla="*/ 4033778 w 12192001"/>
              <a:gd name="connsiteY171" fmla="*/ 2098131 h 2344739"/>
              <a:gd name="connsiteX172" fmla="*/ 4004538 w 12192001"/>
              <a:gd name="connsiteY172" fmla="*/ 2085563 h 2344739"/>
              <a:gd name="connsiteX173" fmla="*/ 3936846 w 12192001"/>
              <a:gd name="connsiteY173" fmla="*/ 2068106 h 2344739"/>
              <a:gd name="connsiteX174" fmla="*/ 3897275 w 12192001"/>
              <a:gd name="connsiteY174" fmla="*/ 2062451 h 2344739"/>
              <a:gd name="connsiteX175" fmla="*/ 3789760 w 12192001"/>
              <a:gd name="connsiteY175" fmla="*/ 2042213 h 2344739"/>
              <a:gd name="connsiteX176" fmla="*/ 3682513 w 12192001"/>
              <a:gd name="connsiteY176" fmla="*/ 2018290 h 2344739"/>
              <a:gd name="connsiteX177" fmla="*/ 3610035 w 12192001"/>
              <a:gd name="connsiteY177" fmla="*/ 1986019 h 2344739"/>
              <a:gd name="connsiteX178" fmla="*/ 3603855 w 12192001"/>
              <a:gd name="connsiteY178" fmla="*/ 1987381 h 2344739"/>
              <a:gd name="connsiteX179" fmla="*/ 3594736 w 12192001"/>
              <a:gd name="connsiteY179" fmla="*/ 1987545 h 2344739"/>
              <a:gd name="connsiteX180" fmla="*/ 3594501 w 12192001"/>
              <a:gd name="connsiteY180" fmla="*/ 1987276 h 2344739"/>
              <a:gd name="connsiteX181" fmla="*/ 3585978 w 12192001"/>
              <a:gd name="connsiteY181" fmla="*/ 1987966 h 2344739"/>
              <a:gd name="connsiteX182" fmla="*/ 3536135 w 12192001"/>
              <a:gd name="connsiteY182" fmla="*/ 1978267 h 2344739"/>
              <a:gd name="connsiteX183" fmla="*/ 3473223 w 12192001"/>
              <a:gd name="connsiteY183" fmla="*/ 1974606 h 2344739"/>
              <a:gd name="connsiteX184" fmla="*/ 3400728 w 12192001"/>
              <a:gd name="connsiteY184" fmla="*/ 1962558 h 2344739"/>
              <a:gd name="connsiteX185" fmla="*/ 3363888 w 12192001"/>
              <a:gd name="connsiteY185" fmla="*/ 1979510 h 2344739"/>
              <a:gd name="connsiteX186" fmla="*/ 3344026 w 12192001"/>
              <a:gd name="connsiteY186" fmla="*/ 1981192 h 2344739"/>
              <a:gd name="connsiteX187" fmla="*/ 3341698 w 12192001"/>
              <a:gd name="connsiteY187" fmla="*/ 1980217 h 2344739"/>
              <a:gd name="connsiteX188" fmla="*/ 3262356 w 12192001"/>
              <a:gd name="connsiteY188" fmla="*/ 1986094 h 2344739"/>
              <a:gd name="connsiteX189" fmla="*/ 3142556 w 12192001"/>
              <a:gd name="connsiteY189" fmla="*/ 1993869 h 2344739"/>
              <a:gd name="connsiteX190" fmla="*/ 3030291 w 12192001"/>
              <a:gd name="connsiteY190" fmla="*/ 1996512 h 2344739"/>
              <a:gd name="connsiteX191" fmla="*/ 2781569 w 12192001"/>
              <a:gd name="connsiteY191" fmla="*/ 2018333 h 2344739"/>
              <a:gd name="connsiteX192" fmla="*/ 2646527 w 12192001"/>
              <a:gd name="connsiteY192" fmla="*/ 2028869 h 2344739"/>
              <a:gd name="connsiteX193" fmla="*/ 2568028 w 12192001"/>
              <a:gd name="connsiteY193" fmla="*/ 2002628 h 2344739"/>
              <a:gd name="connsiteX194" fmla="*/ 2443255 w 12192001"/>
              <a:gd name="connsiteY194" fmla="*/ 2016529 h 2344739"/>
              <a:gd name="connsiteX195" fmla="*/ 2315112 w 12192001"/>
              <a:gd name="connsiteY195" fmla="*/ 2024996 h 2344739"/>
              <a:gd name="connsiteX196" fmla="*/ 2208578 w 12192001"/>
              <a:gd name="connsiteY196" fmla="*/ 2019763 h 2344739"/>
              <a:gd name="connsiteX197" fmla="*/ 2094665 w 12192001"/>
              <a:gd name="connsiteY197" fmla="*/ 2003052 h 2344739"/>
              <a:gd name="connsiteX198" fmla="*/ 1997356 w 12192001"/>
              <a:gd name="connsiteY198" fmla="*/ 1995032 h 2344739"/>
              <a:gd name="connsiteX199" fmla="*/ 1928172 w 12192001"/>
              <a:gd name="connsiteY199" fmla="*/ 2016977 h 2344739"/>
              <a:gd name="connsiteX200" fmla="*/ 1921650 w 12192001"/>
              <a:gd name="connsiteY200" fmla="*/ 2012146 h 2344739"/>
              <a:gd name="connsiteX201" fmla="*/ 1873080 w 12192001"/>
              <a:gd name="connsiteY201" fmla="*/ 2013741 h 2344739"/>
              <a:gd name="connsiteX202" fmla="*/ 1786655 w 12192001"/>
              <a:gd name="connsiteY202" fmla="*/ 2041363 h 2344739"/>
              <a:gd name="connsiteX203" fmla="*/ 1738204 w 12192001"/>
              <a:gd name="connsiteY203" fmla="*/ 2036312 h 2344739"/>
              <a:gd name="connsiteX204" fmla="*/ 1675071 w 12192001"/>
              <a:gd name="connsiteY204" fmla="*/ 2019963 h 2344739"/>
              <a:gd name="connsiteX205" fmla="*/ 1608669 w 12192001"/>
              <a:gd name="connsiteY205" fmla="*/ 2013066 h 2344739"/>
              <a:gd name="connsiteX206" fmla="*/ 1496110 w 12192001"/>
              <a:gd name="connsiteY206" fmla="*/ 1987476 h 2344739"/>
              <a:gd name="connsiteX207" fmla="*/ 1149979 w 12192001"/>
              <a:gd name="connsiteY207" fmla="*/ 1938041 h 2344739"/>
              <a:gd name="connsiteX208" fmla="*/ 858269 w 12192001"/>
              <a:gd name="connsiteY208" fmla="*/ 1928608 h 2344739"/>
              <a:gd name="connsiteX209" fmla="*/ 837540 w 12192001"/>
              <a:gd name="connsiteY209" fmla="*/ 1929821 h 2344739"/>
              <a:gd name="connsiteX210" fmla="*/ 816809 w 12192001"/>
              <a:gd name="connsiteY210" fmla="*/ 1927857 h 2344739"/>
              <a:gd name="connsiteX211" fmla="*/ 811506 w 12192001"/>
              <a:gd name="connsiteY211" fmla="*/ 1930751 h 2344739"/>
              <a:gd name="connsiteX212" fmla="*/ 797041 w 12192001"/>
              <a:gd name="connsiteY212" fmla="*/ 1930446 h 2344739"/>
              <a:gd name="connsiteX213" fmla="*/ 767901 w 12192001"/>
              <a:gd name="connsiteY213" fmla="*/ 1932653 h 2344739"/>
              <a:gd name="connsiteX214" fmla="*/ 763053 w 12192001"/>
              <a:gd name="connsiteY214" fmla="*/ 1930432 h 2344739"/>
              <a:gd name="connsiteX215" fmla="*/ 720047 w 12192001"/>
              <a:gd name="connsiteY215" fmla="*/ 1929661 h 2344739"/>
              <a:gd name="connsiteX216" fmla="*/ 719742 w 12192001"/>
              <a:gd name="connsiteY216" fmla="*/ 1928399 h 2344739"/>
              <a:gd name="connsiteX217" fmla="*/ 708875 w 12192001"/>
              <a:gd name="connsiteY217" fmla="*/ 1922722 h 2344739"/>
              <a:gd name="connsiteX218" fmla="*/ 596792 w 12192001"/>
              <a:gd name="connsiteY218" fmla="*/ 1879864 h 2344739"/>
              <a:gd name="connsiteX219" fmla="*/ 578535 w 12192001"/>
              <a:gd name="connsiteY219" fmla="*/ 1877212 h 2344739"/>
              <a:gd name="connsiteX220" fmla="*/ 571717 w 12192001"/>
              <a:gd name="connsiteY220" fmla="*/ 1877401 h 2344739"/>
              <a:gd name="connsiteX221" fmla="*/ 445099 w 12192001"/>
              <a:gd name="connsiteY221" fmla="*/ 1839371 h 2344739"/>
              <a:gd name="connsiteX222" fmla="*/ 404015 w 12192001"/>
              <a:gd name="connsiteY222" fmla="*/ 1833548 h 2344739"/>
              <a:gd name="connsiteX223" fmla="*/ 292435 w 12192001"/>
              <a:gd name="connsiteY223" fmla="*/ 1812852 h 2344739"/>
              <a:gd name="connsiteX224" fmla="*/ 118381 w 12192001"/>
              <a:gd name="connsiteY224" fmla="*/ 1761047 h 2344739"/>
              <a:gd name="connsiteX225" fmla="*/ 15526 w 12192001"/>
              <a:gd name="connsiteY225" fmla="*/ 1758191 h 2344739"/>
              <a:gd name="connsiteX226" fmla="*/ 2 w 12192001"/>
              <a:gd name="connsiteY226" fmla="*/ 1752722 h 2344739"/>
              <a:gd name="connsiteX227" fmla="*/ 1 w 12192001"/>
              <a:gd name="connsiteY227" fmla="*/ 762497 h 2344739"/>
              <a:gd name="connsiteX228" fmla="*/ 0 w 12192001"/>
              <a:gd name="connsiteY228" fmla="*/ 762497 h 2344739"/>
              <a:gd name="connsiteX229" fmla="*/ 0 w 12192001"/>
              <a:gd name="connsiteY229" fmla="*/ 222213 h 2344739"/>
              <a:gd name="connsiteX230" fmla="*/ 0 w 12192001"/>
              <a:gd name="connsiteY230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20047 w 12192001"/>
              <a:gd name="connsiteY213" fmla="*/ 1929661 h 2344739"/>
              <a:gd name="connsiteX214" fmla="*/ 719742 w 12192001"/>
              <a:gd name="connsiteY214" fmla="*/ 1928399 h 2344739"/>
              <a:gd name="connsiteX215" fmla="*/ 708875 w 12192001"/>
              <a:gd name="connsiteY215" fmla="*/ 1922722 h 2344739"/>
              <a:gd name="connsiteX216" fmla="*/ 596792 w 12192001"/>
              <a:gd name="connsiteY216" fmla="*/ 1879864 h 2344739"/>
              <a:gd name="connsiteX217" fmla="*/ 578535 w 12192001"/>
              <a:gd name="connsiteY217" fmla="*/ 1877212 h 2344739"/>
              <a:gd name="connsiteX218" fmla="*/ 571717 w 12192001"/>
              <a:gd name="connsiteY218" fmla="*/ 1877401 h 2344739"/>
              <a:gd name="connsiteX219" fmla="*/ 445099 w 12192001"/>
              <a:gd name="connsiteY219" fmla="*/ 1839371 h 2344739"/>
              <a:gd name="connsiteX220" fmla="*/ 404015 w 12192001"/>
              <a:gd name="connsiteY220" fmla="*/ 1833548 h 2344739"/>
              <a:gd name="connsiteX221" fmla="*/ 292435 w 12192001"/>
              <a:gd name="connsiteY221" fmla="*/ 1812852 h 2344739"/>
              <a:gd name="connsiteX222" fmla="*/ 118381 w 12192001"/>
              <a:gd name="connsiteY222" fmla="*/ 1761047 h 2344739"/>
              <a:gd name="connsiteX223" fmla="*/ 15526 w 12192001"/>
              <a:gd name="connsiteY223" fmla="*/ 1758191 h 2344739"/>
              <a:gd name="connsiteX224" fmla="*/ 2 w 12192001"/>
              <a:gd name="connsiteY224" fmla="*/ 1752722 h 2344739"/>
              <a:gd name="connsiteX225" fmla="*/ 1 w 12192001"/>
              <a:gd name="connsiteY225" fmla="*/ 762497 h 2344739"/>
              <a:gd name="connsiteX226" fmla="*/ 0 w 12192001"/>
              <a:gd name="connsiteY226" fmla="*/ 762497 h 2344739"/>
              <a:gd name="connsiteX227" fmla="*/ 0 w 12192001"/>
              <a:gd name="connsiteY227" fmla="*/ 222213 h 2344739"/>
              <a:gd name="connsiteX228" fmla="*/ 0 w 12192001"/>
              <a:gd name="connsiteY228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67901 w 12192001"/>
              <a:gd name="connsiteY211" fmla="*/ 1932653 h 2344739"/>
              <a:gd name="connsiteX212" fmla="*/ 720047 w 12192001"/>
              <a:gd name="connsiteY212" fmla="*/ 1929661 h 2344739"/>
              <a:gd name="connsiteX213" fmla="*/ 719742 w 12192001"/>
              <a:gd name="connsiteY213" fmla="*/ 1928399 h 2344739"/>
              <a:gd name="connsiteX214" fmla="*/ 708875 w 12192001"/>
              <a:gd name="connsiteY214" fmla="*/ 1922722 h 2344739"/>
              <a:gd name="connsiteX215" fmla="*/ 596792 w 12192001"/>
              <a:gd name="connsiteY215" fmla="*/ 1879864 h 2344739"/>
              <a:gd name="connsiteX216" fmla="*/ 578535 w 12192001"/>
              <a:gd name="connsiteY216" fmla="*/ 1877212 h 2344739"/>
              <a:gd name="connsiteX217" fmla="*/ 571717 w 12192001"/>
              <a:gd name="connsiteY217" fmla="*/ 1877401 h 2344739"/>
              <a:gd name="connsiteX218" fmla="*/ 445099 w 12192001"/>
              <a:gd name="connsiteY218" fmla="*/ 1839371 h 2344739"/>
              <a:gd name="connsiteX219" fmla="*/ 404015 w 12192001"/>
              <a:gd name="connsiteY219" fmla="*/ 1833548 h 2344739"/>
              <a:gd name="connsiteX220" fmla="*/ 292435 w 12192001"/>
              <a:gd name="connsiteY220" fmla="*/ 1812852 h 2344739"/>
              <a:gd name="connsiteX221" fmla="*/ 118381 w 12192001"/>
              <a:gd name="connsiteY221" fmla="*/ 1761047 h 2344739"/>
              <a:gd name="connsiteX222" fmla="*/ 15526 w 12192001"/>
              <a:gd name="connsiteY222" fmla="*/ 1758191 h 2344739"/>
              <a:gd name="connsiteX223" fmla="*/ 2 w 12192001"/>
              <a:gd name="connsiteY223" fmla="*/ 1752722 h 2344739"/>
              <a:gd name="connsiteX224" fmla="*/ 1 w 12192001"/>
              <a:gd name="connsiteY224" fmla="*/ 762497 h 2344739"/>
              <a:gd name="connsiteX225" fmla="*/ 0 w 12192001"/>
              <a:gd name="connsiteY225" fmla="*/ 762497 h 2344739"/>
              <a:gd name="connsiteX226" fmla="*/ 0 w 12192001"/>
              <a:gd name="connsiteY226" fmla="*/ 222213 h 2344739"/>
              <a:gd name="connsiteX227" fmla="*/ 0 w 12192001"/>
              <a:gd name="connsiteY227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762497 h 2344739"/>
              <a:gd name="connsiteX225" fmla="*/ 0 w 12192001"/>
              <a:gd name="connsiteY225" fmla="*/ 222213 h 2344739"/>
              <a:gd name="connsiteX226" fmla="*/ 0 w 12192001"/>
              <a:gd name="connsiteY22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222213 h 2344739"/>
              <a:gd name="connsiteX225" fmla="*/ 0 w 12192001"/>
              <a:gd name="connsiteY225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53521 w 12193149"/>
              <a:gd name="connsiteY90" fmla="*/ 1957169 h 2344739"/>
              <a:gd name="connsiteX91" fmla="*/ 8321252 w 12193149"/>
              <a:gd name="connsiteY91" fmla="*/ 1974587 h 2344739"/>
              <a:gd name="connsiteX92" fmla="*/ 8315581 w 12193149"/>
              <a:gd name="connsiteY92" fmla="*/ 1974913 h 2344739"/>
              <a:gd name="connsiteX93" fmla="*/ 8296322 w 12193149"/>
              <a:gd name="connsiteY93" fmla="*/ 1988808 h 2344739"/>
              <a:gd name="connsiteX94" fmla="*/ 8285424 w 12193149"/>
              <a:gd name="connsiteY94" fmla="*/ 1994631 h 2344739"/>
              <a:gd name="connsiteX95" fmla="*/ 8284298 w 12193149"/>
              <a:gd name="connsiteY95" fmla="*/ 1999074 h 2344739"/>
              <a:gd name="connsiteX96" fmla="*/ 8267224 w 12193149"/>
              <a:gd name="connsiteY96" fmla="*/ 2006249 h 2344739"/>
              <a:gd name="connsiteX97" fmla="*/ 8264525 w 12193149"/>
              <a:gd name="connsiteY97" fmla="*/ 2006019 h 2344739"/>
              <a:gd name="connsiteX98" fmla="*/ 8253181 w 12193149"/>
              <a:gd name="connsiteY98" fmla="*/ 2015862 h 2344739"/>
              <a:gd name="connsiteX99" fmla="*/ 8246982 w 12193149"/>
              <a:gd name="connsiteY99" fmla="*/ 2028854 h 2344739"/>
              <a:gd name="connsiteX100" fmla="*/ 8091420 w 12193149"/>
              <a:gd name="connsiteY100" fmla="*/ 2075015 h 2344739"/>
              <a:gd name="connsiteX101" fmla="*/ 7906555 w 12193149"/>
              <a:gd name="connsiteY101" fmla="*/ 2116988 h 2344739"/>
              <a:gd name="connsiteX102" fmla="*/ 7719893 w 12193149"/>
              <a:gd name="connsiteY102" fmla="*/ 2142703 h 2344739"/>
              <a:gd name="connsiteX103" fmla="*/ 7615495 w 12193149"/>
              <a:gd name="connsiteY103" fmla="*/ 2139232 h 2344739"/>
              <a:gd name="connsiteX104" fmla="*/ 7528691 w 12193149"/>
              <a:gd name="connsiteY104" fmla="*/ 2145060 h 2344739"/>
              <a:gd name="connsiteX105" fmla="*/ 7520719 w 12193149"/>
              <a:gd name="connsiteY105" fmla="*/ 2147613 h 2344739"/>
              <a:gd name="connsiteX106" fmla="*/ 7508559 w 12193149"/>
              <a:gd name="connsiteY106" fmla="*/ 2148948 h 2344739"/>
              <a:gd name="connsiteX107" fmla="*/ 7508188 w 12193149"/>
              <a:gd name="connsiteY107" fmla="*/ 2148621 h 2344739"/>
              <a:gd name="connsiteX108" fmla="*/ 7496943 w 12193149"/>
              <a:gd name="connsiteY108" fmla="*/ 2150573 h 2344739"/>
              <a:gd name="connsiteX109" fmla="*/ 7406539 w 12193149"/>
              <a:gd name="connsiteY109" fmla="*/ 2142468 h 2344739"/>
              <a:gd name="connsiteX110" fmla="*/ 7219707 w 12193149"/>
              <a:gd name="connsiteY110" fmla="*/ 2156680 h 2344739"/>
              <a:gd name="connsiteX111" fmla="*/ 7202249 w 12193149"/>
              <a:gd name="connsiteY111" fmla="*/ 2161230 h 2344739"/>
              <a:gd name="connsiteX112" fmla="*/ 7198152 w 12193149"/>
              <a:gd name="connsiteY112" fmla="*/ 2166588 h 2344739"/>
              <a:gd name="connsiteX113" fmla="*/ 7171956 w 12193149"/>
              <a:gd name="connsiteY113" fmla="*/ 2171236 h 2344739"/>
              <a:gd name="connsiteX114" fmla="*/ 7098136 w 12193149"/>
              <a:gd name="connsiteY114" fmla="*/ 2183464 h 2344739"/>
              <a:gd name="connsiteX115" fmla="*/ 7019644 w 12193149"/>
              <a:gd name="connsiteY115" fmla="*/ 2183090 h 2344739"/>
              <a:gd name="connsiteX116" fmla="*/ 6905294 w 12193149"/>
              <a:gd name="connsiteY116" fmla="*/ 2212596 h 2344739"/>
              <a:gd name="connsiteX117" fmla="*/ 6709370 w 12193149"/>
              <a:gd name="connsiteY117" fmla="*/ 2240551 h 2344739"/>
              <a:gd name="connsiteX118" fmla="*/ 6550602 w 12193149"/>
              <a:gd name="connsiteY118" fmla="*/ 2269327 h 2344739"/>
              <a:gd name="connsiteX119" fmla="*/ 6318708 w 12193149"/>
              <a:gd name="connsiteY119" fmla="*/ 2316127 h 2344739"/>
              <a:gd name="connsiteX120" fmla="*/ 6169822 w 12193149"/>
              <a:gd name="connsiteY120" fmla="*/ 2318214 h 2344739"/>
              <a:gd name="connsiteX121" fmla="*/ 6074996 w 12193149"/>
              <a:gd name="connsiteY121" fmla="*/ 2338676 h 2344739"/>
              <a:gd name="connsiteX122" fmla="*/ 6069677 w 12193149"/>
              <a:gd name="connsiteY122" fmla="*/ 2337139 h 2344739"/>
              <a:gd name="connsiteX123" fmla="*/ 6049786 w 12193149"/>
              <a:gd name="connsiteY123" fmla="*/ 2337822 h 2344739"/>
              <a:gd name="connsiteX124" fmla="*/ 6042433 w 12193149"/>
              <a:gd name="connsiteY124" fmla="*/ 2329473 h 2344739"/>
              <a:gd name="connsiteX125" fmla="*/ 6011238 w 12193149"/>
              <a:gd name="connsiteY125" fmla="*/ 2324380 h 2344739"/>
              <a:gd name="connsiteX126" fmla="*/ 5958523 w 12193149"/>
              <a:gd name="connsiteY126" fmla="*/ 2328024 h 2344739"/>
              <a:gd name="connsiteX127" fmla="*/ 5760067 w 12193149"/>
              <a:gd name="connsiteY127" fmla="*/ 2343716 h 2344739"/>
              <a:gd name="connsiteX128" fmla="*/ 5628108 w 12193149"/>
              <a:gd name="connsiteY128" fmla="*/ 2344739 h 2344739"/>
              <a:gd name="connsiteX129" fmla="*/ 5472054 w 12193149"/>
              <a:gd name="connsiteY129" fmla="*/ 2330719 h 2344739"/>
              <a:gd name="connsiteX130" fmla="*/ 5433909 w 12193149"/>
              <a:gd name="connsiteY130" fmla="*/ 2319466 h 2344739"/>
              <a:gd name="connsiteX131" fmla="*/ 5382817 w 12193149"/>
              <a:gd name="connsiteY131" fmla="*/ 2301764 h 2344739"/>
              <a:gd name="connsiteX132" fmla="*/ 5262912 w 12193149"/>
              <a:gd name="connsiteY132" fmla="*/ 2281347 h 2344739"/>
              <a:gd name="connsiteX133" fmla="*/ 5224109 w 12193149"/>
              <a:gd name="connsiteY133" fmla="*/ 2270223 h 2344739"/>
              <a:gd name="connsiteX134" fmla="*/ 5175808 w 12193149"/>
              <a:gd name="connsiteY134" fmla="*/ 2267233 h 2344739"/>
              <a:gd name="connsiteX135" fmla="*/ 5157702 w 12193149"/>
              <a:gd name="connsiteY135" fmla="*/ 2260010 h 2344739"/>
              <a:gd name="connsiteX136" fmla="*/ 5143747 w 12193149"/>
              <a:gd name="connsiteY136" fmla="*/ 2256610 h 2344739"/>
              <a:gd name="connsiteX137" fmla="*/ 5140744 w 12193149"/>
              <a:gd name="connsiteY137" fmla="*/ 2254509 h 2344739"/>
              <a:gd name="connsiteX138" fmla="*/ 5122807 w 12193149"/>
              <a:gd name="connsiteY138" fmla="*/ 2243656 h 2344739"/>
              <a:gd name="connsiteX139" fmla="*/ 5066938 w 12193149"/>
              <a:gd name="connsiteY139" fmla="*/ 2250227 h 2344739"/>
              <a:gd name="connsiteX140" fmla="*/ 5012662 w 12193149"/>
              <a:gd name="connsiteY140" fmla="*/ 2233846 h 2344739"/>
              <a:gd name="connsiteX141" fmla="*/ 4841589 w 12193149"/>
              <a:gd name="connsiteY141" fmla="*/ 2209829 h 2344739"/>
              <a:gd name="connsiteX142" fmla="*/ 4763595 w 12193149"/>
              <a:gd name="connsiteY142" fmla="*/ 2182061 h 2344739"/>
              <a:gd name="connsiteX143" fmla="*/ 4724334 w 12193149"/>
              <a:gd name="connsiteY143" fmla="*/ 2173047 h 2344739"/>
              <a:gd name="connsiteX144" fmla="*/ 4722324 w 12193149"/>
              <a:gd name="connsiteY144" fmla="*/ 2172298 h 2344739"/>
              <a:gd name="connsiteX145" fmla="*/ 4723259 w 12193149"/>
              <a:gd name="connsiteY145" fmla="*/ 2172087 h 2344739"/>
              <a:gd name="connsiteX146" fmla="*/ 4718350 w 12193149"/>
              <a:gd name="connsiteY146" fmla="*/ 2170817 h 2344739"/>
              <a:gd name="connsiteX147" fmla="*/ 4722324 w 12193149"/>
              <a:gd name="connsiteY147" fmla="*/ 2172298 h 2344739"/>
              <a:gd name="connsiteX148" fmla="*/ 4716674 w 12193149"/>
              <a:gd name="connsiteY148" fmla="*/ 2173573 h 2344739"/>
              <a:gd name="connsiteX149" fmla="*/ 4516962 w 12193149"/>
              <a:gd name="connsiteY149" fmla="*/ 2163671 h 2344739"/>
              <a:gd name="connsiteX150" fmla="*/ 4429691 w 12193149"/>
              <a:gd name="connsiteY150" fmla="*/ 2153020 h 2344739"/>
              <a:gd name="connsiteX151" fmla="*/ 4364023 w 12193149"/>
              <a:gd name="connsiteY151" fmla="*/ 2151674 h 2344739"/>
              <a:gd name="connsiteX152" fmla="*/ 4318114 w 12193149"/>
              <a:gd name="connsiteY152" fmla="*/ 2158289 h 2344739"/>
              <a:gd name="connsiteX153" fmla="*/ 4316258 w 12193149"/>
              <a:gd name="connsiteY153" fmla="*/ 2156948 h 2344739"/>
              <a:gd name="connsiteX154" fmla="*/ 4296292 w 12193149"/>
              <a:gd name="connsiteY154" fmla="*/ 2155069 h 2344739"/>
              <a:gd name="connsiteX155" fmla="*/ 4291212 w 12193149"/>
              <a:gd name="connsiteY155" fmla="*/ 2157986 h 2344739"/>
              <a:gd name="connsiteX156" fmla="*/ 4277290 w 12193149"/>
              <a:gd name="connsiteY156" fmla="*/ 2157740 h 2344739"/>
              <a:gd name="connsiteX157" fmla="*/ 4249265 w 12193149"/>
              <a:gd name="connsiteY157" fmla="*/ 2160064 h 2344739"/>
              <a:gd name="connsiteX158" fmla="*/ 4203199 w 12193149"/>
              <a:gd name="connsiteY158" fmla="*/ 2157269 h 2344739"/>
              <a:gd name="connsiteX159" fmla="*/ 4202893 w 12193149"/>
              <a:gd name="connsiteY159" fmla="*/ 2156010 h 2344739"/>
              <a:gd name="connsiteX160" fmla="*/ 4192396 w 12193149"/>
              <a:gd name="connsiteY160" fmla="*/ 2150376 h 2344739"/>
              <a:gd name="connsiteX161" fmla="*/ 4143893 w 12193149"/>
              <a:gd name="connsiteY161" fmla="*/ 2134511 h 2344739"/>
              <a:gd name="connsiteX162" fmla="*/ 4084245 w 12193149"/>
              <a:gd name="connsiteY162" fmla="*/ 2107978 h 2344739"/>
              <a:gd name="connsiteX163" fmla="*/ 4075694 w 12193149"/>
              <a:gd name="connsiteY163" fmla="*/ 2107143 h 2344739"/>
              <a:gd name="connsiteX164" fmla="*/ 4075575 w 12193149"/>
              <a:gd name="connsiteY164" fmla="*/ 2106844 h 2344739"/>
              <a:gd name="connsiteX165" fmla="*/ 4066658 w 12193149"/>
              <a:gd name="connsiteY165" fmla="*/ 2105400 h 2344739"/>
              <a:gd name="connsiteX166" fmla="*/ 4060102 w 12193149"/>
              <a:gd name="connsiteY166" fmla="*/ 2105618 h 2344739"/>
              <a:gd name="connsiteX167" fmla="*/ 4043512 w 12193149"/>
              <a:gd name="connsiteY167" fmla="*/ 2103997 h 2344739"/>
              <a:gd name="connsiteX168" fmla="*/ 4038145 w 12193149"/>
              <a:gd name="connsiteY168" fmla="*/ 2101563 h 2344739"/>
              <a:gd name="connsiteX169" fmla="*/ 4036511 w 12193149"/>
              <a:gd name="connsiteY169" fmla="*/ 2097896 h 2344739"/>
              <a:gd name="connsiteX170" fmla="*/ 4034926 w 12193149"/>
              <a:gd name="connsiteY170" fmla="*/ 2098131 h 2344739"/>
              <a:gd name="connsiteX171" fmla="*/ 4005686 w 12193149"/>
              <a:gd name="connsiteY171" fmla="*/ 2085563 h 2344739"/>
              <a:gd name="connsiteX172" fmla="*/ 3937994 w 12193149"/>
              <a:gd name="connsiteY172" fmla="*/ 2068106 h 2344739"/>
              <a:gd name="connsiteX173" fmla="*/ 3898423 w 12193149"/>
              <a:gd name="connsiteY173" fmla="*/ 2062451 h 2344739"/>
              <a:gd name="connsiteX174" fmla="*/ 3790908 w 12193149"/>
              <a:gd name="connsiteY174" fmla="*/ 2042213 h 2344739"/>
              <a:gd name="connsiteX175" fmla="*/ 3683661 w 12193149"/>
              <a:gd name="connsiteY175" fmla="*/ 2018290 h 2344739"/>
              <a:gd name="connsiteX176" fmla="*/ 3611183 w 12193149"/>
              <a:gd name="connsiteY176" fmla="*/ 1986019 h 2344739"/>
              <a:gd name="connsiteX177" fmla="*/ 3605003 w 12193149"/>
              <a:gd name="connsiteY177" fmla="*/ 1987381 h 2344739"/>
              <a:gd name="connsiteX178" fmla="*/ 3595884 w 12193149"/>
              <a:gd name="connsiteY178" fmla="*/ 1987545 h 2344739"/>
              <a:gd name="connsiteX179" fmla="*/ 3595649 w 12193149"/>
              <a:gd name="connsiteY179" fmla="*/ 1987276 h 2344739"/>
              <a:gd name="connsiteX180" fmla="*/ 3587126 w 12193149"/>
              <a:gd name="connsiteY180" fmla="*/ 1987966 h 2344739"/>
              <a:gd name="connsiteX181" fmla="*/ 3537283 w 12193149"/>
              <a:gd name="connsiteY181" fmla="*/ 1978267 h 2344739"/>
              <a:gd name="connsiteX182" fmla="*/ 3474371 w 12193149"/>
              <a:gd name="connsiteY182" fmla="*/ 1974606 h 2344739"/>
              <a:gd name="connsiteX183" fmla="*/ 3401876 w 12193149"/>
              <a:gd name="connsiteY183" fmla="*/ 1962558 h 2344739"/>
              <a:gd name="connsiteX184" fmla="*/ 3365036 w 12193149"/>
              <a:gd name="connsiteY184" fmla="*/ 1979510 h 2344739"/>
              <a:gd name="connsiteX185" fmla="*/ 3345174 w 12193149"/>
              <a:gd name="connsiteY185" fmla="*/ 1981192 h 2344739"/>
              <a:gd name="connsiteX186" fmla="*/ 3342846 w 12193149"/>
              <a:gd name="connsiteY186" fmla="*/ 1980217 h 2344739"/>
              <a:gd name="connsiteX187" fmla="*/ 3263504 w 12193149"/>
              <a:gd name="connsiteY187" fmla="*/ 1986094 h 2344739"/>
              <a:gd name="connsiteX188" fmla="*/ 3143704 w 12193149"/>
              <a:gd name="connsiteY188" fmla="*/ 1993869 h 2344739"/>
              <a:gd name="connsiteX189" fmla="*/ 3031439 w 12193149"/>
              <a:gd name="connsiteY189" fmla="*/ 1996512 h 2344739"/>
              <a:gd name="connsiteX190" fmla="*/ 2782717 w 12193149"/>
              <a:gd name="connsiteY190" fmla="*/ 2018333 h 2344739"/>
              <a:gd name="connsiteX191" fmla="*/ 2647675 w 12193149"/>
              <a:gd name="connsiteY191" fmla="*/ 2028869 h 2344739"/>
              <a:gd name="connsiteX192" fmla="*/ 2569176 w 12193149"/>
              <a:gd name="connsiteY192" fmla="*/ 2002628 h 2344739"/>
              <a:gd name="connsiteX193" fmla="*/ 2444403 w 12193149"/>
              <a:gd name="connsiteY193" fmla="*/ 2016529 h 2344739"/>
              <a:gd name="connsiteX194" fmla="*/ 2316260 w 12193149"/>
              <a:gd name="connsiteY194" fmla="*/ 2024996 h 2344739"/>
              <a:gd name="connsiteX195" fmla="*/ 2209726 w 12193149"/>
              <a:gd name="connsiteY195" fmla="*/ 2019763 h 2344739"/>
              <a:gd name="connsiteX196" fmla="*/ 2095813 w 12193149"/>
              <a:gd name="connsiteY196" fmla="*/ 2003052 h 2344739"/>
              <a:gd name="connsiteX197" fmla="*/ 1998504 w 12193149"/>
              <a:gd name="connsiteY197" fmla="*/ 1995032 h 2344739"/>
              <a:gd name="connsiteX198" fmla="*/ 1929320 w 12193149"/>
              <a:gd name="connsiteY198" fmla="*/ 2016977 h 2344739"/>
              <a:gd name="connsiteX199" fmla="*/ 1922798 w 12193149"/>
              <a:gd name="connsiteY199" fmla="*/ 2012146 h 2344739"/>
              <a:gd name="connsiteX200" fmla="*/ 1874228 w 12193149"/>
              <a:gd name="connsiteY200" fmla="*/ 2013741 h 2344739"/>
              <a:gd name="connsiteX201" fmla="*/ 1787803 w 12193149"/>
              <a:gd name="connsiteY201" fmla="*/ 2041363 h 2344739"/>
              <a:gd name="connsiteX202" fmla="*/ 1739352 w 12193149"/>
              <a:gd name="connsiteY202" fmla="*/ 2036312 h 2344739"/>
              <a:gd name="connsiteX203" fmla="*/ 1676219 w 12193149"/>
              <a:gd name="connsiteY203" fmla="*/ 2019963 h 2344739"/>
              <a:gd name="connsiteX204" fmla="*/ 1609817 w 12193149"/>
              <a:gd name="connsiteY204" fmla="*/ 2013066 h 2344739"/>
              <a:gd name="connsiteX205" fmla="*/ 1497258 w 12193149"/>
              <a:gd name="connsiteY205" fmla="*/ 1987476 h 2344739"/>
              <a:gd name="connsiteX206" fmla="*/ 1151127 w 12193149"/>
              <a:gd name="connsiteY206" fmla="*/ 1938041 h 2344739"/>
              <a:gd name="connsiteX207" fmla="*/ 859417 w 12193149"/>
              <a:gd name="connsiteY207" fmla="*/ 1928608 h 2344739"/>
              <a:gd name="connsiteX208" fmla="*/ 838688 w 12193149"/>
              <a:gd name="connsiteY208" fmla="*/ 1929821 h 2344739"/>
              <a:gd name="connsiteX209" fmla="*/ 817957 w 12193149"/>
              <a:gd name="connsiteY209" fmla="*/ 1927857 h 2344739"/>
              <a:gd name="connsiteX210" fmla="*/ 812654 w 12193149"/>
              <a:gd name="connsiteY210" fmla="*/ 1930751 h 2344739"/>
              <a:gd name="connsiteX211" fmla="*/ 721195 w 12193149"/>
              <a:gd name="connsiteY211" fmla="*/ 1929661 h 2344739"/>
              <a:gd name="connsiteX212" fmla="*/ 720890 w 12193149"/>
              <a:gd name="connsiteY212" fmla="*/ 1928399 h 2344739"/>
              <a:gd name="connsiteX213" fmla="*/ 710023 w 12193149"/>
              <a:gd name="connsiteY213" fmla="*/ 1922722 h 2344739"/>
              <a:gd name="connsiteX214" fmla="*/ 597940 w 12193149"/>
              <a:gd name="connsiteY214" fmla="*/ 1879864 h 2344739"/>
              <a:gd name="connsiteX215" fmla="*/ 579683 w 12193149"/>
              <a:gd name="connsiteY215" fmla="*/ 1877212 h 2344739"/>
              <a:gd name="connsiteX216" fmla="*/ 572865 w 12193149"/>
              <a:gd name="connsiteY216" fmla="*/ 1877401 h 2344739"/>
              <a:gd name="connsiteX217" fmla="*/ 446247 w 12193149"/>
              <a:gd name="connsiteY217" fmla="*/ 1839371 h 2344739"/>
              <a:gd name="connsiteX218" fmla="*/ 405163 w 12193149"/>
              <a:gd name="connsiteY218" fmla="*/ 1833548 h 2344739"/>
              <a:gd name="connsiteX219" fmla="*/ 293583 w 12193149"/>
              <a:gd name="connsiteY219" fmla="*/ 1812852 h 2344739"/>
              <a:gd name="connsiteX220" fmla="*/ 119529 w 12193149"/>
              <a:gd name="connsiteY220" fmla="*/ 1761047 h 2344739"/>
              <a:gd name="connsiteX221" fmla="*/ 16674 w 12193149"/>
              <a:gd name="connsiteY221" fmla="*/ 1758191 h 2344739"/>
              <a:gd name="connsiteX222" fmla="*/ 1150 w 12193149"/>
              <a:gd name="connsiteY222" fmla="*/ 1752722 h 2344739"/>
              <a:gd name="connsiteX223" fmla="*/ 1148 w 12193149"/>
              <a:gd name="connsiteY223" fmla="*/ 222213 h 2344739"/>
              <a:gd name="connsiteX224" fmla="*/ 1148 w 12193149"/>
              <a:gd name="connsiteY224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21252 w 12193149"/>
              <a:gd name="connsiteY90" fmla="*/ 1974587 h 2344739"/>
              <a:gd name="connsiteX91" fmla="*/ 8315581 w 12193149"/>
              <a:gd name="connsiteY91" fmla="*/ 1974913 h 2344739"/>
              <a:gd name="connsiteX92" fmla="*/ 8296322 w 12193149"/>
              <a:gd name="connsiteY92" fmla="*/ 1988808 h 2344739"/>
              <a:gd name="connsiteX93" fmla="*/ 8285424 w 12193149"/>
              <a:gd name="connsiteY93" fmla="*/ 1994631 h 2344739"/>
              <a:gd name="connsiteX94" fmla="*/ 8284298 w 12193149"/>
              <a:gd name="connsiteY94" fmla="*/ 1999074 h 2344739"/>
              <a:gd name="connsiteX95" fmla="*/ 8267224 w 12193149"/>
              <a:gd name="connsiteY95" fmla="*/ 2006249 h 2344739"/>
              <a:gd name="connsiteX96" fmla="*/ 8264525 w 12193149"/>
              <a:gd name="connsiteY96" fmla="*/ 2006019 h 2344739"/>
              <a:gd name="connsiteX97" fmla="*/ 8253181 w 12193149"/>
              <a:gd name="connsiteY97" fmla="*/ 2015862 h 2344739"/>
              <a:gd name="connsiteX98" fmla="*/ 8246982 w 12193149"/>
              <a:gd name="connsiteY98" fmla="*/ 2028854 h 2344739"/>
              <a:gd name="connsiteX99" fmla="*/ 8091420 w 12193149"/>
              <a:gd name="connsiteY99" fmla="*/ 2075015 h 2344739"/>
              <a:gd name="connsiteX100" fmla="*/ 7906555 w 12193149"/>
              <a:gd name="connsiteY100" fmla="*/ 2116988 h 2344739"/>
              <a:gd name="connsiteX101" fmla="*/ 7719893 w 12193149"/>
              <a:gd name="connsiteY101" fmla="*/ 2142703 h 2344739"/>
              <a:gd name="connsiteX102" fmla="*/ 7615495 w 12193149"/>
              <a:gd name="connsiteY102" fmla="*/ 2139232 h 2344739"/>
              <a:gd name="connsiteX103" fmla="*/ 7528691 w 12193149"/>
              <a:gd name="connsiteY103" fmla="*/ 2145060 h 2344739"/>
              <a:gd name="connsiteX104" fmla="*/ 7520719 w 12193149"/>
              <a:gd name="connsiteY104" fmla="*/ 2147613 h 2344739"/>
              <a:gd name="connsiteX105" fmla="*/ 7508559 w 12193149"/>
              <a:gd name="connsiteY105" fmla="*/ 2148948 h 2344739"/>
              <a:gd name="connsiteX106" fmla="*/ 7508188 w 12193149"/>
              <a:gd name="connsiteY106" fmla="*/ 2148621 h 2344739"/>
              <a:gd name="connsiteX107" fmla="*/ 7496943 w 12193149"/>
              <a:gd name="connsiteY107" fmla="*/ 2150573 h 2344739"/>
              <a:gd name="connsiteX108" fmla="*/ 7406539 w 12193149"/>
              <a:gd name="connsiteY108" fmla="*/ 2142468 h 2344739"/>
              <a:gd name="connsiteX109" fmla="*/ 7219707 w 12193149"/>
              <a:gd name="connsiteY109" fmla="*/ 2156680 h 2344739"/>
              <a:gd name="connsiteX110" fmla="*/ 7202249 w 12193149"/>
              <a:gd name="connsiteY110" fmla="*/ 2161230 h 2344739"/>
              <a:gd name="connsiteX111" fmla="*/ 7198152 w 12193149"/>
              <a:gd name="connsiteY111" fmla="*/ 2166588 h 2344739"/>
              <a:gd name="connsiteX112" fmla="*/ 7171956 w 12193149"/>
              <a:gd name="connsiteY112" fmla="*/ 2171236 h 2344739"/>
              <a:gd name="connsiteX113" fmla="*/ 7098136 w 12193149"/>
              <a:gd name="connsiteY113" fmla="*/ 2183464 h 2344739"/>
              <a:gd name="connsiteX114" fmla="*/ 7019644 w 12193149"/>
              <a:gd name="connsiteY114" fmla="*/ 2183090 h 2344739"/>
              <a:gd name="connsiteX115" fmla="*/ 6905294 w 12193149"/>
              <a:gd name="connsiteY115" fmla="*/ 2212596 h 2344739"/>
              <a:gd name="connsiteX116" fmla="*/ 6709370 w 12193149"/>
              <a:gd name="connsiteY116" fmla="*/ 2240551 h 2344739"/>
              <a:gd name="connsiteX117" fmla="*/ 6550602 w 12193149"/>
              <a:gd name="connsiteY117" fmla="*/ 2269327 h 2344739"/>
              <a:gd name="connsiteX118" fmla="*/ 6318708 w 12193149"/>
              <a:gd name="connsiteY118" fmla="*/ 2316127 h 2344739"/>
              <a:gd name="connsiteX119" fmla="*/ 6169822 w 12193149"/>
              <a:gd name="connsiteY119" fmla="*/ 2318214 h 2344739"/>
              <a:gd name="connsiteX120" fmla="*/ 6074996 w 12193149"/>
              <a:gd name="connsiteY120" fmla="*/ 2338676 h 2344739"/>
              <a:gd name="connsiteX121" fmla="*/ 6069677 w 12193149"/>
              <a:gd name="connsiteY121" fmla="*/ 2337139 h 2344739"/>
              <a:gd name="connsiteX122" fmla="*/ 6049786 w 12193149"/>
              <a:gd name="connsiteY122" fmla="*/ 2337822 h 2344739"/>
              <a:gd name="connsiteX123" fmla="*/ 6042433 w 12193149"/>
              <a:gd name="connsiteY123" fmla="*/ 2329473 h 2344739"/>
              <a:gd name="connsiteX124" fmla="*/ 6011238 w 12193149"/>
              <a:gd name="connsiteY124" fmla="*/ 2324380 h 2344739"/>
              <a:gd name="connsiteX125" fmla="*/ 5958523 w 12193149"/>
              <a:gd name="connsiteY125" fmla="*/ 2328024 h 2344739"/>
              <a:gd name="connsiteX126" fmla="*/ 5760067 w 12193149"/>
              <a:gd name="connsiteY126" fmla="*/ 2343716 h 2344739"/>
              <a:gd name="connsiteX127" fmla="*/ 5628108 w 12193149"/>
              <a:gd name="connsiteY127" fmla="*/ 2344739 h 2344739"/>
              <a:gd name="connsiteX128" fmla="*/ 5472054 w 12193149"/>
              <a:gd name="connsiteY128" fmla="*/ 2330719 h 2344739"/>
              <a:gd name="connsiteX129" fmla="*/ 5433909 w 12193149"/>
              <a:gd name="connsiteY129" fmla="*/ 2319466 h 2344739"/>
              <a:gd name="connsiteX130" fmla="*/ 5382817 w 12193149"/>
              <a:gd name="connsiteY130" fmla="*/ 2301764 h 2344739"/>
              <a:gd name="connsiteX131" fmla="*/ 5262912 w 12193149"/>
              <a:gd name="connsiteY131" fmla="*/ 2281347 h 2344739"/>
              <a:gd name="connsiteX132" fmla="*/ 5224109 w 12193149"/>
              <a:gd name="connsiteY132" fmla="*/ 2270223 h 2344739"/>
              <a:gd name="connsiteX133" fmla="*/ 5175808 w 12193149"/>
              <a:gd name="connsiteY133" fmla="*/ 2267233 h 2344739"/>
              <a:gd name="connsiteX134" fmla="*/ 5157702 w 12193149"/>
              <a:gd name="connsiteY134" fmla="*/ 2260010 h 2344739"/>
              <a:gd name="connsiteX135" fmla="*/ 5143747 w 12193149"/>
              <a:gd name="connsiteY135" fmla="*/ 2256610 h 2344739"/>
              <a:gd name="connsiteX136" fmla="*/ 5140744 w 12193149"/>
              <a:gd name="connsiteY136" fmla="*/ 2254509 h 2344739"/>
              <a:gd name="connsiteX137" fmla="*/ 5122807 w 12193149"/>
              <a:gd name="connsiteY137" fmla="*/ 2243656 h 2344739"/>
              <a:gd name="connsiteX138" fmla="*/ 5066938 w 12193149"/>
              <a:gd name="connsiteY138" fmla="*/ 2250227 h 2344739"/>
              <a:gd name="connsiteX139" fmla="*/ 5012662 w 12193149"/>
              <a:gd name="connsiteY139" fmla="*/ 2233846 h 2344739"/>
              <a:gd name="connsiteX140" fmla="*/ 4841589 w 12193149"/>
              <a:gd name="connsiteY140" fmla="*/ 2209829 h 2344739"/>
              <a:gd name="connsiteX141" fmla="*/ 4763595 w 12193149"/>
              <a:gd name="connsiteY141" fmla="*/ 2182061 h 2344739"/>
              <a:gd name="connsiteX142" fmla="*/ 4724334 w 12193149"/>
              <a:gd name="connsiteY142" fmla="*/ 2173047 h 2344739"/>
              <a:gd name="connsiteX143" fmla="*/ 4722324 w 12193149"/>
              <a:gd name="connsiteY143" fmla="*/ 2172298 h 2344739"/>
              <a:gd name="connsiteX144" fmla="*/ 4723259 w 12193149"/>
              <a:gd name="connsiteY144" fmla="*/ 2172087 h 2344739"/>
              <a:gd name="connsiteX145" fmla="*/ 4718350 w 12193149"/>
              <a:gd name="connsiteY145" fmla="*/ 2170817 h 2344739"/>
              <a:gd name="connsiteX146" fmla="*/ 4722324 w 12193149"/>
              <a:gd name="connsiteY146" fmla="*/ 2172298 h 2344739"/>
              <a:gd name="connsiteX147" fmla="*/ 4716674 w 12193149"/>
              <a:gd name="connsiteY147" fmla="*/ 2173573 h 2344739"/>
              <a:gd name="connsiteX148" fmla="*/ 4516962 w 12193149"/>
              <a:gd name="connsiteY148" fmla="*/ 2163671 h 2344739"/>
              <a:gd name="connsiteX149" fmla="*/ 4429691 w 12193149"/>
              <a:gd name="connsiteY149" fmla="*/ 2153020 h 2344739"/>
              <a:gd name="connsiteX150" fmla="*/ 4364023 w 12193149"/>
              <a:gd name="connsiteY150" fmla="*/ 2151674 h 2344739"/>
              <a:gd name="connsiteX151" fmla="*/ 4318114 w 12193149"/>
              <a:gd name="connsiteY151" fmla="*/ 2158289 h 2344739"/>
              <a:gd name="connsiteX152" fmla="*/ 4316258 w 12193149"/>
              <a:gd name="connsiteY152" fmla="*/ 2156948 h 2344739"/>
              <a:gd name="connsiteX153" fmla="*/ 4296292 w 12193149"/>
              <a:gd name="connsiteY153" fmla="*/ 2155069 h 2344739"/>
              <a:gd name="connsiteX154" fmla="*/ 4291212 w 12193149"/>
              <a:gd name="connsiteY154" fmla="*/ 2157986 h 2344739"/>
              <a:gd name="connsiteX155" fmla="*/ 4277290 w 12193149"/>
              <a:gd name="connsiteY155" fmla="*/ 2157740 h 2344739"/>
              <a:gd name="connsiteX156" fmla="*/ 4249265 w 12193149"/>
              <a:gd name="connsiteY156" fmla="*/ 2160064 h 2344739"/>
              <a:gd name="connsiteX157" fmla="*/ 4203199 w 12193149"/>
              <a:gd name="connsiteY157" fmla="*/ 2157269 h 2344739"/>
              <a:gd name="connsiteX158" fmla="*/ 4202893 w 12193149"/>
              <a:gd name="connsiteY158" fmla="*/ 2156010 h 2344739"/>
              <a:gd name="connsiteX159" fmla="*/ 4192396 w 12193149"/>
              <a:gd name="connsiteY159" fmla="*/ 2150376 h 2344739"/>
              <a:gd name="connsiteX160" fmla="*/ 4143893 w 12193149"/>
              <a:gd name="connsiteY160" fmla="*/ 2134511 h 2344739"/>
              <a:gd name="connsiteX161" fmla="*/ 4084245 w 12193149"/>
              <a:gd name="connsiteY161" fmla="*/ 2107978 h 2344739"/>
              <a:gd name="connsiteX162" fmla="*/ 4075694 w 12193149"/>
              <a:gd name="connsiteY162" fmla="*/ 2107143 h 2344739"/>
              <a:gd name="connsiteX163" fmla="*/ 4075575 w 12193149"/>
              <a:gd name="connsiteY163" fmla="*/ 2106844 h 2344739"/>
              <a:gd name="connsiteX164" fmla="*/ 4066658 w 12193149"/>
              <a:gd name="connsiteY164" fmla="*/ 2105400 h 2344739"/>
              <a:gd name="connsiteX165" fmla="*/ 4060102 w 12193149"/>
              <a:gd name="connsiteY165" fmla="*/ 2105618 h 2344739"/>
              <a:gd name="connsiteX166" fmla="*/ 4043512 w 12193149"/>
              <a:gd name="connsiteY166" fmla="*/ 2103997 h 2344739"/>
              <a:gd name="connsiteX167" fmla="*/ 4038145 w 12193149"/>
              <a:gd name="connsiteY167" fmla="*/ 2101563 h 2344739"/>
              <a:gd name="connsiteX168" fmla="*/ 4036511 w 12193149"/>
              <a:gd name="connsiteY168" fmla="*/ 2097896 h 2344739"/>
              <a:gd name="connsiteX169" fmla="*/ 4034926 w 12193149"/>
              <a:gd name="connsiteY169" fmla="*/ 2098131 h 2344739"/>
              <a:gd name="connsiteX170" fmla="*/ 4005686 w 12193149"/>
              <a:gd name="connsiteY170" fmla="*/ 2085563 h 2344739"/>
              <a:gd name="connsiteX171" fmla="*/ 3937994 w 12193149"/>
              <a:gd name="connsiteY171" fmla="*/ 2068106 h 2344739"/>
              <a:gd name="connsiteX172" fmla="*/ 3898423 w 12193149"/>
              <a:gd name="connsiteY172" fmla="*/ 2062451 h 2344739"/>
              <a:gd name="connsiteX173" fmla="*/ 3790908 w 12193149"/>
              <a:gd name="connsiteY173" fmla="*/ 2042213 h 2344739"/>
              <a:gd name="connsiteX174" fmla="*/ 3683661 w 12193149"/>
              <a:gd name="connsiteY174" fmla="*/ 2018290 h 2344739"/>
              <a:gd name="connsiteX175" fmla="*/ 3611183 w 12193149"/>
              <a:gd name="connsiteY175" fmla="*/ 1986019 h 2344739"/>
              <a:gd name="connsiteX176" fmla="*/ 3605003 w 12193149"/>
              <a:gd name="connsiteY176" fmla="*/ 1987381 h 2344739"/>
              <a:gd name="connsiteX177" fmla="*/ 3595884 w 12193149"/>
              <a:gd name="connsiteY177" fmla="*/ 1987545 h 2344739"/>
              <a:gd name="connsiteX178" fmla="*/ 3595649 w 12193149"/>
              <a:gd name="connsiteY178" fmla="*/ 1987276 h 2344739"/>
              <a:gd name="connsiteX179" fmla="*/ 3587126 w 12193149"/>
              <a:gd name="connsiteY179" fmla="*/ 1987966 h 2344739"/>
              <a:gd name="connsiteX180" fmla="*/ 3537283 w 12193149"/>
              <a:gd name="connsiteY180" fmla="*/ 1978267 h 2344739"/>
              <a:gd name="connsiteX181" fmla="*/ 3474371 w 12193149"/>
              <a:gd name="connsiteY181" fmla="*/ 1974606 h 2344739"/>
              <a:gd name="connsiteX182" fmla="*/ 3401876 w 12193149"/>
              <a:gd name="connsiteY182" fmla="*/ 1962558 h 2344739"/>
              <a:gd name="connsiteX183" fmla="*/ 3365036 w 12193149"/>
              <a:gd name="connsiteY183" fmla="*/ 1979510 h 2344739"/>
              <a:gd name="connsiteX184" fmla="*/ 3345174 w 12193149"/>
              <a:gd name="connsiteY184" fmla="*/ 1981192 h 2344739"/>
              <a:gd name="connsiteX185" fmla="*/ 3342846 w 12193149"/>
              <a:gd name="connsiteY185" fmla="*/ 1980217 h 2344739"/>
              <a:gd name="connsiteX186" fmla="*/ 3263504 w 12193149"/>
              <a:gd name="connsiteY186" fmla="*/ 1986094 h 2344739"/>
              <a:gd name="connsiteX187" fmla="*/ 3143704 w 12193149"/>
              <a:gd name="connsiteY187" fmla="*/ 1993869 h 2344739"/>
              <a:gd name="connsiteX188" fmla="*/ 3031439 w 12193149"/>
              <a:gd name="connsiteY188" fmla="*/ 1996512 h 2344739"/>
              <a:gd name="connsiteX189" fmla="*/ 2782717 w 12193149"/>
              <a:gd name="connsiteY189" fmla="*/ 2018333 h 2344739"/>
              <a:gd name="connsiteX190" fmla="*/ 2647675 w 12193149"/>
              <a:gd name="connsiteY190" fmla="*/ 2028869 h 2344739"/>
              <a:gd name="connsiteX191" fmla="*/ 2569176 w 12193149"/>
              <a:gd name="connsiteY191" fmla="*/ 2002628 h 2344739"/>
              <a:gd name="connsiteX192" fmla="*/ 2444403 w 12193149"/>
              <a:gd name="connsiteY192" fmla="*/ 2016529 h 2344739"/>
              <a:gd name="connsiteX193" fmla="*/ 2316260 w 12193149"/>
              <a:gd name="connsiteY193" fmla="*/ 2024996 h 2344739"/>
              <a:gd name="connsiteX194" fmla="*/ 2209726 w 12193149"/>
              <a:gd name="connsiteY194" fmla="*/ 2019763 h 2344739"/>
              <a:gd name="connsiteX195" fmla="*/ 2095813 w 12193149"/>
              <a:gd name="connsiteY195" fmla="*/ 2003052 h 2344739"/>
              <a:gd name="connsiteX196" fmla="*/ 1998504 w 12193149"/>
              <a:gd name="connsiteY196" fmla="*/ 1995032 h 2344739"/>
              <a:gd name="connsiteX197" fmla="*/ 1929320 w 12193149"/>
              <a:gd name="connsiteY197" fmla="*/ 2016977 h 2344739"/>
              <a:gd name="connsiteX198" fmla="*/ 1922798 w 12193149"/>
              <a:gd name="connsiteY198" fmla="*/ 2012146 h 2344739"/>
              <a:gd name="connsiteX199" fmla="*/ 1874228 w 12193149"/>
              <a:gd name="connsiteY199" fmla="*/ 2013741 h 2344739"/>
              <a:gd name="connsiteX200" fmla="*/ 1787803 w 12193149"/>
              <a:gd name="connsiteY200" fmla="*/ 2041363 h 2344739"/>
              <a:gd name="connsiteX201" fmla="*/ 1739352 w 12193149"/>
              <a:gd name="connsiteY201" fmla="*/ 2036312 h 2344739"/>
              <a:gd name="connsiteX202" fmla="*/ 1676219 w 12193149"/>
              <a:gd name="connsiteY202" fmla="*/ 2019963 h 2344739"/>
              <a:gd name="connsiteX203" fmla="*/ 1609817 w 12193149"/>
              <a:gd name="connsiteY203" fmla="*/ 2013066 h 2344739"/>
              <a:gd name="connsiteX204" fmla="*/ 1497258 w 12193149"/>
              <a:gd name="connsiteY204" fmla="*/ 1987476 h 2344739"/>
              <a:gd name="connsiteX205" fmla="*/ 1151127 w 12193149"/>
              <a:gd name="connsiteY205" fmla="*/ 1938041 h 2344739"/>
              <a:gd name="connsiteX206" fmla="*/ 859417 w 12193149"/>
              <a:gd name="connsiteY206" fmla="*/ 1928608 h 2344739"/>
              <a:gd name="connsiteX207" fmla="*/ 838688 w 12193149"/>
              <a:gd name="connsiteY207" fmla="*/ 1929821 h 2344739"/>
              <a:gd name="connsiteX208" fmla="*/ 817957 w 12193149"/>
              <a:gd name="connsiteY208" fmla="*/ 1927857 h 2344739"/>
              <a:gd name="connsiteX209" fmla="*/ 812654 w 12193149"/>
              <a:gd name="connsiteY209" fmla="*/ 1930751 h 2344739"/>
              <a:gd name="connsiteX210" fmla="*/ 721195 w 12193149"/>
              <a:gd name="connsiteY210" fmla="*/ 1929661 h 2344739"/>
              <a:gd name="connsiteX211" fmla="*/ 720890 w 12193149"/>
              <a:gd name="connsiteY211" fmla="*/ 1928399 h 2344739"/>
              <a:gd name="connsiteX212" fmla="*/ 710023 w 12193149"/>
              <a:gd name="connsiteY212" fmla="*/ 1922722 h 2344739"/>
              <a:gd name="connsiteX213" fmla="*/ 597940 w 12193149"/>
              <a:gd name="connsiteY213" fmla="*/ 1879864 h 2344739"/>
              <a:gd name="connsiteX214" fmla="*/ 579683 w 12193149"/>
              <a:gd name="connsiteY214" fmla="*/ 1877212 h 2344739"/>
              <a:gd name="connsiteX215" fmla="*/ 572865 w 12193149"/>
              <a:gd name="connsiteY215" fmla="*/ 1877401 h 2344739"/>
              <a:gd name="connsiteX216" fmla="*/ 446247 w 12193149"/>
              <a:gd name="connsiteY216" fmla="*/ 1839371 h 2344739"/>
              <a:gd name="connsiteX217" fmla="*/ 405163 w 12193149"/>
              <a:gd name="connsiteY217" fmla="*/ 1833548 h 2344739"/>
              <a:gd name="connsiteX218" fmla="*/ 293583 w 12193149"/>
              <a:gd name="connsiteY218" fmla="*/ 1812852 h 2344739"/>
              <a:gd name="connsiteX219" fmla="*/ 119529 w 12193149"/>
              <a:gd name="connsiteY219" fmla="*/ 1761047 h 2344739"/>
              <a:gd name="connsiteX220" fmla="*/ 16674 w 12193149"/>
              <a:gd name="connsiteY220" fmla="*/ 1758191 h 2344739"/>
              <a:gd name="connsiteX221" fmla="*/ 1150 w 12193149"/>
              <a:gd name="connsiteY221" fmla="*/ 1752722 h 2344739"/>
              <a:gd name="connsiteX222" fmla="*/ 1148 w 12193149"/>
              <a:gd name="connsiteY222" fmla="*/ 222213 h 2344739"/>
              <a:gd name="connsiteX223" fmla="*/ 1148 w 12193149"/>
              <a:gd name="connsiteY223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14960 w 12193149"/>
              <a:gd name="connsiteY68" fmla="*/ 1919069 h 2344739"/>
              <a:gd name="connsiteX69" fmla="*/ 9054601 w 12193149"/>
              <a:gd name="connsiteY69" fmla="*/ 1910755 h 2344739"/>
              <a:gd name="connsiteX70" fmla="*/ 9006634 w 12193149"/>
              <a:gd name="connsiteY70" fmla="*/ 1914040 h 2344739"/>
              <a:gd name="connsiteX71" fmla="*/ 9006349 w 12193149"/>
              <a:gd name="connsiteY71" fmla="*/ 1913800 h 2344739"/>
              <a:gd name="connsiteX72" fmla="*/ 8997380 w 12193149"/>
              <a:gd name="connsiteY72" fmla="*/ 1915011 h 2344739"/>
              <a:gd name="connsiteX73" fmla="*/ 8991542 w 12193149"/>
              <a:gd name="connsiteY73" fmla="*/ 1917072 h 2344739"/>
              <a:gd name="connsiteX74" fmla="*/ 8975485 w 12193149"/>
              <a:gd name="connsiteY74" fmla="*/ 1920298 h 2344739"/>
              <a:gd name="connsiteX75" fmla="*/ 8969159 w 12193149"/>
              <a:gd name="connsiteY75" fmla="*/ 1919598 h 2344739"/>
              <a:gd name="connsiteX76" fmla="*/ 8964196 w 12193149"/>
              <a:gd name="connsiteY76" fmla="*/ 1917373 h 2344739"/>
              <a:gd name="connsiteX77" fmla="*/ 8930136 w 12193149"/>
              <a:gd name="connsiteY77" fmla="*/ 1914185 h 2344739"/>
              <a:gd name="connsiteX78" fmla="*/ 8753592 w 12193149"/>
              <a:gd name="connsiteY78" fmla="*/ 1933417 h 2344739"/>
              <a:gd name="connsiteX79" fmla="*/ 8708995 w 12193149"/>
              <a:gd name="connsiteY79" fmla="*/ 1935518 h 2344739"/>
              <a:gd name="connsiteX80" fmla="*/ 8597219 w 12193149"/>
              <a:gd name="connsiteY80" fmla="*/ 1944090 h 2344739"/>
              <a:gd name="connsiteX81" fmla="*/ 8526378 w 12193149"/>
              <a:gd name="connsiteY81" fmla="*/ 1929248 h 2344739"/>
              <a:gd name="connsiteX82" fmla="*/ 8512131 w 12193149"/>
              <a:gd name="connsiteY82" fmla="*/ 1935163 h 2344739"/>
              <a:gd name="connsiteX83" fmla="*/ 8507315 w 12193149"/>
              <a:gd name="connsiteY83" fmla="*/ 1938164 h 2344739"/>
              <a:gd name="connsiteX84" fmla="*/ 8499116 w 12193149"/>
              <a:gd name="connsiteY84" fmla="*/ 1940902 h 2344739"/>
              <a:gd name="connsiteX85" fmla="*/ 8498742 w 12193149"/>
              <a:gd name="connsiteY85" fmla="*/ 1940723 h 2344739"/>
              <a:gd name="connsiteX86" fmla="*/ 8491397 w 12193149"/>
              <a:gd name="connsiteY86" fmla="*/ 1943773 h 2344739"/>
              <a:gd name="connsiteX87" fmla="*/ 8368330 w 12193149"/>
              <a:gd name="connsiteY87" fmla="*/ 1957815 h 2344739"/>
              <a:gd name="connsiteX88" fmla="*/ 8354947 w 12193149"/>
              <a:gd name="connsiteY88" fmla="*/ 1958009 h 2344739"/>
              <a:gd name="connsiteX89" fmla="*/ 8321252 w 12193149"/>
              <a:gd name="connsiteY89" fmla="*/ 1974587 h 2344739"/>
              <a:gd name="connsiteX90" fmla="*/ 8315581 w 12193149"/>
              <a:gd name="connsiteY90" fmla="*/ 1974913 h 2344739"/>
              <a:gd name="connsiteX91" fmla="*/ 8296322 w 12193149"/>
              <a:gd name="connsiteY91" fmla="*/ 1988808 h 2344739"/>
              <a:gd name="connsiteX92" fmla="*/ 8285424 w 12193149"/>
              <a:gd name="connsiteY92" fmla="*/ 1994631 h 2344739"/>
              <a:gd name="connsiteX93" fmla="*/ 8284298 w 12193149"/>
              <a:gd name="connsiteY93" fmla="*/ 1999074 h 2344739"/>
              <a:gd name="connsiteX94" fmla="*/ 8267224 w 12193149"/>
              <a:gd name="connsiteY94" fmla="*/ 2006249 h 2344739"/>
              <a:gd name="connsiteX95" fmla="*/ 8264525 w 12193149"/>
              <a:gd name="connsiteY95" fmla="*/ 2006019 h 2344739"/>
              <a:gd name="connsiteX96" fmla="*/ 8253181 w 12193149"/>
              <a:gd name="connsiteY96" fmla="*/ 2015862 h 2344739"/>
              <a:gd name="connsiteX97" fmla="*/ 8246982 w 12193149"/>
              <a:gd name="connsiteY97" fmla="*/ 2028854 h 2344739"/>
              <a:gd name="connsiteX98" fmla="*/ 8091420 w 12193149"/>
              <a:gd name="connsiteY98" fmla="*/ 2075015 h 2344739"/>
              <a:gd name="connsiteX99" fmla="*/ 7906555 w 12193149"/>
              <a:gd name="connsiteY99" fmla="*/ 2116988 h 2344739"/>
              <a:gd name="connsiteX100" fmla="*/ 7719893 w 12193149"/>
              <a:gd name="connsiteY100" fmla="*/ 2142703 h 2344739"/>
              <a:gd name="connsiteX101" fmla="*/ 7615495 w 12193149"/>
              <a:gd name="connsiteY101" fmla="*/ 2139232 h 2344739"/>
              <a:gd name="connsiteX102" fmla="*/ 7528691 w 12193149"/>
              <a:gd name="connsiteY102" fmla="*/ 2145060 h 2344739"/>
              <a:gd name="connsiteX103" fmla="*/ 7520719 w 12193149"/>
              <a:gd name="connsiteY103" fmla="*/ 2147613 h 2344739"/>
              <a:gd name="connsiteX104" fmla="*/ 7508559 w 12193149"/>
              <a:gd name="connsiteY104" fmla="*/ 2148948 h 2344739"/>
              <a:gd name="connsiteX105" fmla="*/ 7508188 w 12193149"/>
              <a:gd name="connsiteY105" fmla="*/ 2148621 h 2344739"/>
              <a:gd name="connsiteX106" fmla="*/ 7496943 w 12193149"/>
              <a:gd name="connsiteY106" fmla="*/ 2150573 h 2344739"/>
              <a:gd name="connsiteX107" fmla="*/ 7406539 w 12193149"/>
              <a:gd name="connsiteY107" fmla="*/ 2142468 h 2344739"/>
              <a:gd name="connsiteX108" fmla="*/ 7219707 w 12193149"/>
              <a:gd name="connsiteY108" fmla="*/ 2156680 h 2344739"/>
              <a:gd name="connsiteX109" fmla="*/ 7202249 w 12193149"/>
              <a:gd name="connsiteY109" fmla="*/ 2161230 h 2344739"/>
              <a:gd name="connsiteX110" fmla="*/ 7198152 w 12193149"/>
              <a:gd name="connsiteY110" fmla="*/ 2166588 h 2344739"/>
              <a:gd name="connsiteX111" fmla="*/ 7171956 w 12193149"/>
              <a:gd name="connsiteY111" fmla="*/ 2171236 h 2344739"/>
              <a:gd name="connsiteX112" fmla="*/ 7098136 w 12193149"/>
              <a:gd name="connsiteY112" fmla="*/ 2183464 h 2344739"/>
              <a:gd name="connsiteX113" fmla="*/ 7019644 w 12193149"/>
              <a:gd name="connsiteY113" fmla="*/ 2183090 h 2344739"/>
              <a:gd name="connsiteX114" fmla="*/ 6905294 w 12193149"/>
              <a:gd name="connsiteY114" fmla="*/ 2212596 h 2344739"/>
              <a:gd name="connsiteX115" fmla="*/ 6709370 w 12193149"/>
              <a:gd name="connsiteY115" fmla="*/ 2240551 h 2344739"/>
              <a:gd name="connsiteX116" fmla="*/ 6550602 w 12193149"/>
              <a:gd name="connsiteY116" fmla="*/ 2269327 h 2344739"/>
              <a:gd name="connsiteX117" fmla="*/ 6318708 w 12193149"/>
              <a:gd name="connsiteY117" fmla="*/ 2316127 h 2344739"/>
              <a:gd name="connsiteX118" fmla="*/ 6169822 w 12193149"/>
              <a:gd name="connsiteY118" fmla="*/ 2318214 h 2344739"/>
              <a:gd name="connsiteX119" fmla="*/ 6074996 w 12193149"/>
              <a:gd name="connsiteY119" fmla="*/ 2338676 h 2344739"/>
              <a:gd name="connsiteX120" fmla="*/ 6069677 w 12193149"/>
              <a:gd name="connsiteY120" fmla="*/ 2337139 h 2344739"/>
              <a:gd name="connsiteX121" fmla="*/ 6049786 w 12193149"/>
              <a:gd name="connsiteY121" fmla="*/ 2337822 h 2344739"/>
              <a:gd name="connsiteX122" fmla="*/ 6042433 w 12193149"/>
              <a:gd name="connsiteY122" fmla="*/ 2329473 h 2344739"/>
              <a:gd name="connsiteX123" fmla="*/ 6011238 w 12193149"/>
              <a:gd name="connsiteY123" fmla="*/ 2324380 h 2344739"/>
              <a:gd name="connsiteX124" fmla="*/ 5958523 w 12193149"/>
              <a:gd name="connsiteY124" fmla="*/ 2328024 h 2344739"/>
              <a:gd name="connsiteX125" fmla="*/ 5760067 w 12193149"/>
              <a:gd name="connsiteY125" fmla="*/ 2343716 h 2344739"/>
              <a:gd name="connsiteX126" fmla="*/ 5628108 w 12193149"/>
              <a:gd name="connsiteY126" fmla="*/ 2344739 h 2344739"/>
              <a:gd name="connsiteX127" fmla="*/ 5472054 w 12193149"/>
              <a:gd name="connsiteY127" fmla="*/ 2330719 h 2344739"/>
              <a:gd name="connsiteX128" fmla="*/ 5433909 w 12193149"/>
              <a:gd name="connsiteY128" fmla="*/ 2319466 h 2344739"/>
              <a:gd name="connsiteX129" fmla="*/ 5382817 w 12193149"/>
              <a:gd name="connsiteY129" fmla="*/ 2301764 h 2344739"/>
              <a:gd name="connsiteX130" fmla="*/ 5262912 w 12193149"/>
              <a:gd name="connsiteY130" fmla="*/ 2281347 h 2344739"/>
              <a:gd name="connsiteX131" fmla="*/ 5224109 w 12193149"/>
              <a:gd name="connsiteY131" fmla="*/ 2270223 h 2344739"/>
              <a:gd name="connsiteX132" fmla="*/ 5175808 w 12193149"/>
              <a:gd name="connsiteY132" fmla="*/ 2267233 h 2344739"/>
              <a:gd name="connsiteX133" fmla="*/ 5157702 w 12193149"/>
              <a:gd name="connsiteY133" fmla="*/ 2260010 h 2344739"/>
              <a:gd name="connsiteX134" fmla="*/ 5143747 w 12193149"/>
              <a:gd name="connsiteY134" fmla="*/ 2256610 h 2344739"/>
              <a:gd name="connsiteX135" fmla="*/ 5140744 w 12193149"/>
              <a:gd name="connsiteY135" fmla="*/ 2254509 h 2344739"/>
              <a:gd name="connsiteX136" fmla="*/ 5122807 w 12193149"/>
              <a:gd name="connsiteY136" fmla="*/ 2243656 h 2344739"/>
              <a:gd name="connsiteX137" fmla="*/ 5066938 w 12193149"/>
              <a:gd name="connsiteY137" fmla="*/ 2250227 h 2344739"/>
              <a:gd name="connsiteX138" fmla="*/ 5012662 w 12193149"/>
              <a:gd name="connsiteY138" fmla="*/ 2233846 h 2344739"/>
              <a:gd name="connsiteX139" fmla="*/ 4841589 w 12193149"/>
              <a:gd name="connsiteY139" fmla="*/ 2209829 h 2344739"/>
              <a:gd name="connsiteX140" fmla="*/ 4763595 w 12193149"/>
              <a:gd name="connsiteY140" fmla="*/ 2182061 h 2344739"/>
              <a:gd name="connsiteX141" fmla="*/ 4724334 w 12193149"/>
              <a:gd name="connsiteY141" fmla="*/ 2173047 h 2344739"/>
              <a:gd name="connsiteX142" fmla="*/ 4722324 w 12193149"/>
              <a:gd name="connsiteY142" fmla="*/ 2172298 h 2344739"/>
              <a:gd name="connsiteX143" fmla="*/ 4723259 w 12193149"/>
              <a:gd name="connsiteY143" fmla="*/ 2172087 h 2344739"/>
              <a:gd name="connsiteX144" fmla="*/ 4718350 w 12193149"/>
              <a:gd name="connsiteY144" fmla="*/ 2170817 h 2344739"/>
              <a:gd name="connsiteX145" fmla="*/ 4722324 w 12193149"/>
              <a:gd name="connsiteY145" fmla="*/ 2172298 h 2344739"/>
              <a:gd name="connsiteX146" fmla="*/ 4716674 w 12193149"/>
              <a:gd name="connsiteY146" fmla="*/ 2173573 h 2344739"/>
              <a:gd name="connsiteX147" fmla="*/ 4516962 w 12193149"/>
              <a:gd name="connsiteY147" fmla="*/ 2163671 h 2344739"/>
              <a:gd name="connsiteX148" fmla="*/ 4429691 w 12193149"/>
              <a:gd name="connsiteY148" fmla="*/ 2153020 h 2344739"/>
              <a:gd name="connsiteX149" fmla="*/ 4364023 w 12193149"/>
              <a:gd name="connsiteY149" fmla="*/ 2151674 h 2344739"/>
              <a:gd name="connsiteX150" fmla="*/ 4318114 w 12193149"/>
              <a:gd name="connsiteY150" fmla="*/ 2158289 h 2344739"/>
              <a:gd name="connsiteX151" fmla="*/ 4316258 w 12193149"/>
              <a:gd name="connsiteY151" fmla="*/ 2156948 h 2344739"/>
              <a:gd name="connsiteX152" fmla="*/ 4296292 w 12193149"/>
              <a:gd name="connsiteY152" fmla="*/ 2155069 h 2344739"/>
              <a:gd name="connsiteX153" fmla="*/ 4291212 w 12193149"/>
              <a:gd name="connsiteY153" fmla="*/ 2157986 h 2344739"/>
              <a:gd name="connsiteX154" fmla="*/ 4277290 w 12193149"/>
              <a:gd name="connsiteY154" fmla="*/ 2157740 h 2344739"/>
              <a:gd name="connsiteX155" fmla="*/ 4249265 w 12193149"/>
              <a:gd name="connsiteY155" fmla="*/ 2160064 h 2344739"/>
              <a:gd name="connsiteX156" fmla="*/ 4203199 w 12193149"/>
              <a:gd name="connsiteY156" fmla="*/ 2157269 h 2344739"/>
              <a:gd name="connsiteX157" fmla="*/ 4202893 w 12193149"/>
              <a:gd name="connsiteY157" fmla="*/ 2156010 h 2344739"/>
              <a:gd name="connsiteX158" fmla="*/ 4192396 w 12193149"/>
              <a:gd name="connsiteY158" fmla="*/ 2150376 h 2344739"/>
              <a:gd name="connsiteX159" fmla="*/ 4143893 w 12193149"/>
              <a:gd name="connsiteY159" fmla="*/ 2134511 h 2344739"/>
              <a:gd name="connsiteX160" fmla="*/ 4084245 w 12193149"/>
              <a:gd name="connsiteY160" fmla="*/ 2107978 h 2344739"/>
              <a:gd name="connsiteX161" fmla="*/ 4075694 w 12193149"/>
              <a:gd name="connsiteY161" fmla="*/ 2107143 h 2344739"/>
              <a:gd name="connsiteX162" fmla="*/ 4075575 w 12193149"/>
              <a:gd name="connsiteY162" fmla="*/ 2106844 h 2344739"/>
              <a:gd name="connsiteX163" fmla="*/ 4066658 w 12193149"/>
              <a:gd name="connsiteY163" fmla="*/ 2105400 h 2344739"/>
              <a:gd name="connsiteX164" fmla="*/ 4060102 w 12193149"/>
              <a:gd name="connsiteY164" fmla="*/ 2105618 h 2344739"/>
              <a:gd name="connsiteX165" fmla="*/ 4043512 w 12193149"/>
              <a:gd name="connsiteY165" fmla="*/ 2103997 h 2344739"/>
              <a:gd name="connsiteX166" fmla="*/ 4038145 w 12193149"/>
              <a:gd name="connsiteY166" fmla="*/ 2101563 h 2344739"/>
              <a:gd name="connsiteX167" fmla="*/ 4036511 w 12193149"/>
              <a:gd name="connsiteY167" fmla="*/ 2097896 h 2344739"/>
              <a:gd name="connsiteX168" fmla="*/ 4034926 w 12193149"/>
              <a:gd name="connsiteY168" fmla="*/ 2098131 h 2344739"/>
              <a:gd name="connsiteX169" fmla="*/ 4005686 w 12193149"/>
              <a:gd name="connsiteY169" fmla="*/ 2085563 h 2344739"/>
              <a:gd name="connsiteX170" fmla="*/ 3937994 w 12193149"/>
              <a:gd name="connsiteY170" fmla="*/ 2068106 h 2344739"/>
              <a:gd name="connsiteX171" fmla="*/ 3898423 w 12193149"/>
              <a:gd name="connsiteY171" fmla="*/ 2062451 h 2344739"/>
              <a:gd name="connsiteX172" fmla="*/ 3790908 w 12193149"/>
              <a:gd name="connsiteY172" fmla="*/ 2042213 h 2344739"/>
              <a:gd name="connsiteX173" fmla="*/ 3683661 w 12193149"/>
              <a:gd name="connsiteY173" fmla="*/ 2018290 h 2344739"/>
              <a:gd name="connsiteX174" fmla="*/ 3611183 w 12193149"/>
              <a:gd name="connsiteY174" fmla="*/ 1986019 h 2344739"/>
              <a:gd name="connsiteX175" fmla="*/ 3605003 w 12193149"/>
              <a:gd name="connsiteY175" fmla="*/ 1987381 h 2344739"/>
              <a:gd name="connsiteX176" fmla="*/ 3595884 w 12193149"/>
              <a:gd name="connsiteY176" fmla="*/ 1987545 h 2344739"/>
              <a:gd name="connsiteX177" fmla="*/ 3595649 w 12193149"/>
              <a:gd name="connsiteY177" fmla="*/ 1987276 h 2344739"/>
              <a:gd name="connsiteX178" fmla="*/ 3587126 w 12193149"/>
              <a:gd name="connsiteY178" fmla="*/ 1987966 h 2344739"/>
              <a:gd name="connsiteX179" fmla="*/ 3537283 w 12193149"/>
              <a:gd name="connsiteY179" fmla="*/ 1978267 h 2344739"/>
              <a:gd name="connsiteX180" fmla="*/ 3474371 w 12193149"/>
              <a:gd name="connsiteY180" fmla="*/ 1974606 h 2344739"/>
              <a:gd name="connsiteX181" fmla="*/ 3401876 w 12193149"/>
              <a:gd name="connsiteY181" fmla="*/ 1962558 h 2344739"/>
              <a:gd name="connsiteX182" fmla="*/ 3365036 w 12193149"/>
              <a:gd name="connsiteY182" fmla="*/ 1979510 h 2344739"/>
              <a:gd name="connsiteX183" fmla="*/ 3345174 w 12193149"/>
              <a:gd name="connsiteY183" fmla="*/ 1981192 h 2344739"/>
              <a:gd name="connsiteX184" fmla="*/ 3342846 w 12193149"/>
              <a:gd name="connsiteY184" fmla="*/ 1980217 h 2344739"/>
              <a:gd name="connsiteX185" fmla="*/ 3263504 w 12193149"/>
              <a:gd name="connsiteY185" fmla="*/ 1986094 h 2344739"/>
              <a:gd name="connsiteX186" fmla="*/ 3143704 w 12193149"/>
              <a:gd name="connsiteY186" fmla="*/ 1993869 h 2344739"/>
              <a:gd name="connsiteX187" fmla="*/ 3031439 w 12193149"/>
              <a:gd name="connsiteY187" fmla="*/ 1996512 h 2344739"/>
              <a:gd name="connsiteX188" fmla="*/ 2782717 w 12193149"/>
              <a:gd name="connsiteY188" fmla="*/ 2018333 h 2344739"/>
              <a:gd name="connsiteX189" fmla="*/ 2647675 w 12193149"/>
              <a:gd name="connsiteY189" fmla="*/ 2028869 h 2344739"/>
              <a:gd name="connsiteX190" fmla="*/ 2569176 w 12193149"/>
              <a:gd name="connsiteY190" fmla="*/ 2002628 h 2344739"/>
              <a:gd name="connsiteX191" fmla="*/ 2444403 w 12193149"/>
              <a:gd name="connsiteY191" fmla="*/ 2016529 h 2344739"/>
              <a:gd name="connsiteX192" fmla="*/ 2316260 w 12193149"/>
              <a:gd name="connsiteY192" fmla="*/ 2024996 h 2344739"/>
              <a:gd name="connsiteX193" fmla="*/ 2209726 w 12193149"/>
              <a:gd name="connsiteY193" fmla="*/ 2019763 h 2344739"/>
              <a:gd name="connsiteX194" fmla="*/ 2095813 w 12193149"/>
              <a:gd name="connsiteY194" fmla="*/ 2003052 h 2344739"/>
              <a:gd name="connsiteX195" fmla="*/ 1998504 w 12193149"/>
              <a:gd name="connsiteY195" fmla="*/ 1995032 h 2344739"/>
              <a:gd name="connsiteX196" fmla="*/ 1929320 w 12193149"/>
              <a:gd name="connsiteY196" fmla="*/ 2016977 h 2344739"/>
              <a:gd name="connsiteX197" fmla="*/ 1922798 w 12193149"/>
              <a:gd name="connsiteY197" fmla="*/ 2012146 h 2344739"/>
              <a:gd name="connsiteX198" fmla="*/ 1874228 w 12193149"/>
              <a:gd name="connsiteY198" fmla="*/ 2013741 h 2344739"/>
              <a:gd name="connsiteX199" fmla="*/ 1787803 w 12193149"/>
              <a:gd name="connsiteY199" fmla="*/ 2041363 h 2344739"/>
              <a:gd name="connsiteX200" fmla="*/ 1739352 w 12193149"/>
              <a:gd name="connsiteY200" fmla="*/ 2036312 h 2344739"/>
              <a:gd name="connsiteX201" fmla="*/ 1676219 w 12193149"/>
              <a:gd name="connsiteY201" fmla="*/ 2019963 h 2344739"/>
              <a:gd name="connsiteX202" fmla="*/ 1609817 w 12193149"/>
              <a:gd name="connsiteY202" fmla="*/ 2013066 h 2344739"/>
              <a:gd name="connsiteX203" fmla="*/ 1497258 w 12193149"/>
              <a:gd name="connsiteY203" fmla="*/ 1987476 h 2344739"/>
              <a:gd name="connsiteX204" fmla="*/ 1151127 w 12193149"/>
              <a:gd name="connsiteY204" fmla="*/ 1938041 h 2344739"/>
              <a:gd name="connsiteX205" fmla="*/ 859417 w 12193149"/>
              <a:gd name="connsiteY205" fmla="*/ 1928608 h 2344739"/>
              <a:gd name="connsiteX206" fmla="*/ 838688 w 12193149"/>
              <a:gd name="connsiteY206" fmla="*/ 1929821 h 2344739"/>
              <a:gd name="connsiteX207" fmla="*/ 817957 w 12193149"/>
              <a:gd name="connsiteY207" fmla="*/ 1927857 h 2344739"/>
              <a:gd name="connsiteX208" fmla="*/ 812654 w 12193149"/>
              <a:gd name="connsiteY208" fmla="*/ 1930751 h 2344739"/>
              <a:gd name="connsiteX209" fmla="*/ 721195 w 12193149"/>
              <a:gd name="connsiteY209" fmla="*/ 1929661 h 2344739"/>
              <a:gd name="connsiteX210" fmla="*/ 720890 w 12193149"/>
              <a:gd name="connsiteY210" fmla="*/ 1928399 h 2344739"/>
              <a:gd name="connsiteX211" fmla="*/ 710023 w 12193149"/>
              <a:gd name="connsiteY211" fmla="*/ 1922722 h 2344739"/>
              <a:gd name="connsiteX212" fmla="*/ 597940 w 12193149"/>
              <a:gd name="connsiteY212" fmla="*/ 1879864 h 2344739"/>
              <a:gd name="connsiteX213" fmla="*/ 579683 w 12193149"/>
              <a:gd name="connsiteY213" fmla="*/ 1877212 h 2344739"/>
              <a:gd name="connsiteX214" fmla="*/ 572865 w 12193149"/>
              <a:gd name="connsiteY214" fmla="*/ 1877401 h 2344739"/>
              <a:gd name="connsiteX215" fmla="*/ 446247 w 12193149"/>
              <a:gd name="connsiteY215" fmla="*/ 1839371 h 2344739"/>
              <a:gd name="connsiteX216" fmla="*/ 405163 w 12193149"/>
              <a:gd name="connsiteY216" fmla="*/ 1833548 h 2344739"/>
              <a:gd name="connsiteX217" fmla="*/ 293583 w 12193149"/>
              <a:gd name="connsiteY217" fmla="*/ 1812852 h 2344739"/>
              <a:gd name="connsiteX218" fmla="*/ 119529 w 12193149"/>
              <a:gd name="connsiteY218" fmla="*/ 1761047 h 2344739"/>
              <a:gd name="connsiteX219" fmla="*/ 16674 w 12193149"/>
              <a:gd name="connsiteY219" fmla="*/ 1758191 h 2344739"/>
              <a:gd name="connsiteX220" fmla="*/ 1150 w 12193149"/>
              <a:gd name="connsiteY220" fmla="*/ 1752722 h 2344739"/>
              <a:gd name="connsiteX221" fmla="*/ 1148 w 12193149"/>
              <a:gd name="connsiteY221" fmla="*/ 222213 h 2344739"/>
              <a:gd name="connsiteX222" fmla="*/ 1148 w 12193149"/>
              <a:gd name="connsiteY222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38590 w 12193149"/>
              <a:gd name="connsiteY65" fmla="*/ 1869293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585655 w 12193149"/>
              <a:gd name="connsiteY63" fmla="*/ 1795542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219707 w 12193149"/>
              <a:gd name="connsiteY105" fmla="*/ 2156680 h 2344739"/>
              <a:gd name="connsiteX106" fmla="*/ 7202249 w 12193149"/>
              <a:gd name="connsiteY106" fmla="*/ 2161230 h 2344739"/>
              <a:gd name="connsiteX107" fmla="*/ 7198152 w 12193149"/>
              <a:gd name="connsiteY107" fmla="*/ 2166588 h 2344739"/>
              <a:gd name="connsiteX108" fmla="*/ 7171956 w 12193149"/>
              <a:gd name="connsiteY108" fmla="*/ 2171236 h 2344739"/>
              <a:gd name="connsiteX109" fmla="*/ 7098136 w 12193149"/>
              <a:gd name="connsiteY109" fmla="*/ 2183464 h 2344739"/>
              <a:gd name="connsiteX110" fmla="*/ 7019644 w 12193149"/>
              <a:gd name="connsiteY110" fmla="*/ 2183090 h 2344739"/>
              <a:gd name="connsiteX111" fmla="*/ 6905294 w 12193149"/>
              <a:gd name="connsiteY111" fmla="*/ 2212596 h 2344739"/>
              <a:gd name="connsiteX112" fmla="*/ 6709370 w 12193149"/>
              <a:gd name="connsiteY112" fmla="*/ 2240551 h 2344739"/>
              <a:gd name="connsiteX113" fmla="*/ 6550602 w 12193149"/>
              <a:gd name="connsiteY113" fmla="*/ 2269327 h 2344739"/>
              <a:gd name="connsiteX114" fmla="*/ 6318708 w 12193149"/>
              <a:gd name="connsiteY114" fmla="*/ 2316127 h 2344739"/>
              <a:gd name="connsiteX115" fmla="*/ 6169822 w 12193149"/>
              <a:gd name="connsiteY115" fmla="*/ 2318214 h 2344739"/>
              <a:gd name="connsiteX116" fmla="*/ 6074996 w 12193149"/>
              <a:gd name="connsiteY116" fmla="*/ 2338676 h 2344739"/>
              <a:gd name="connsiteX117" fmla="*/ 6069677 w 12193149"/>
              <a:gd name="connsiteY117" fmla="*/ 2337139 h 2344739"/>
              <a:gd name="connsiteX118" fmla="*/ 6049786 w 12193149"/>
              <a:gd name="connsiteY118" fmla="*/ 2337822 h 2344739"/>
              <a:gd name="connsiteX119" fmla="*/ 6042433 w 12193149"/>
              <a:gd name="connsiteY119" fmla="*/ 2329473 h 2344739"/>
              <a:gd name="connsiteX120" fmla="*/ 6011238 w 12193149"/>
              <a:gd name="connsiteY120" fmla="*/ 2324380 h 2344739"/>
              <a:gd name="connsiteX121" fmla="*/ 5958523 w 12193149"/>
              <a:gd name="connsiteY121" fmla="*/ 2328024 h 2344739"/>
              <a:gd name="connsiteX122" fmla="*/ 5760067 w 12193149"/>
              <a:gd name="connsiteY122" fmla="*/ 2343716 h 2344739"/>
              <a:gd name="connsiteX123" fmla="*/ 5628108 w 12193149"/>
              <a:gd name="connsiteY123" fmla="*/ 2344739 h 2344739"/>
              <a:gd name="connsiteX124" fmla="*/ 5472054 w 12193149"/>
              <a:gd name="connsiteY124" fmla="*/ 2330719 h 2344739"/>
              <a:gd name="connsiteX125" fmla="*/ 5433909 w 12193149"/>
              <a:gd name="connsiteY125" fmla="*/ 2319466 h 2344739"/>
              <a:gd name="connsiteX126" fmla="*/ 5382817 w 12193149"/>
              <a:gd name="connsiteY126" fmla="*/ 2301764 h 2344739"/>
              <a:gd name="connsiteX127" fmla="*/ 5262912 w 12193149"/>
              <a:gd name="connsiteY127" fmla="*/ 2281347 h 2344739"/>
              <a:gd name="connsiteX128" fmla="*/ 5224109 w 12193149"/>
              <a:gd name="connsiteY128" fmla="*/ 2270223 h 2344739"/>
              <a:gd name="connsiteX129" fmla="*/ 5175808 w 12193149"/>
              <a:gd name="connsiteY129" fmla="*/ 2267233 h 2344739"/>
              <a:gd name="connsiteX130" fmla="*/ 5157702 w 12193149"/>
              <a:gd name="connsiteY130" fmla="*/ 2260010 h 2344739"/>
              <a:gd name="connsiteX131" fmla="*/ 5143747 w 12193149"/>
              <a:gd name="connsiteY131" fmla="*/ 2256610 h 2344739"/>
              <a:gd name="connsiteX132" fmla="*/ 5140744 w 12193149"/>
              <a:gd name="connsiteY132" fmla="*/ 2254509 h 2344739"/>
              <a:gd name="connsiteX133" fmla="*/ 5122807 w 12193149"/>
              <a:gd name="connsiteY133" fmla="*/ 2243656 h 2344739"/>
              <a:gd name="connsiteX134" fmla="*/ 5066938 w 12193149"/>
              <a:gd name="connsiteY134" fmla="*/ 2250227 h 2344739"/>
              <a:gd name="connsiteX135" fmla="*/ 5012662 w 12193149"/>
              <a:gd name="connsiteY135" fmla="*/ 2233846 h 2344739"/>
              <a:gd name="connsiteX136" fmla="*/ 4841589 w 12193149"/>
              <a:gd name="connsiteY136" fmla="*/ 2209829 h 2344739"/>
              <a:gd name="connsiteX137" fmla="*/ 4763595 w 12193149"/>
              <a:gd name="connsiteY137" fmla="*/ 2182061 h 2344739"/>
              <a:gd name="connsiteX138" fmla="*/ 4724334 w 12193149"/>
              <a:gd name="connsiteY138" fmla="*/ 2173047 h 2344739"/>
              <a:gd name="connsiteX139" fmla="*/ 4722324 w 12193149"/>
              <a:gd name="connsiteY139" fmla="*/ 2172298 h 2344739"/>
              <a:gd name="connsiteX140" fmla="*/ 4723259 w 12193149"/>
              <a:gd name="connsiteY140" fmla="*/ 2172087 h 2344739"/>
              <a:gd name="connsiteX141" fmla="*/ 4718350 w 12193149"/>
              <a:gd name="connsiteY141" fmla="*/ 2170817 h 2344739"/>
              <a:gd name="connsiteX142" fmla="*/ 4722324 w 12193149"/>
              <a:gd name="connsiteY142" fmla="*/ 2172298 h 2344739"/>
              <a:gd name="connsiteX143" fmla="*/ 4716674 w 12193149"/>
              <a:gd name="connsiteY143" fmla="*/ 2173573 h 2344739"/>
              <a:gd name="connsiteX144" fmla="*/ 4516962 w 12193149"/>
              <a:gd name="connsiteY144" fmla="*/ 2163671 h 2344739"/>
              <a:gd name="connsiteX145" fmla="*/ 4429691 w 12193149"/>
              <a:gd name="connsiteY145" fmla="*/ 2153020 h 2344739"/>
              <a:gd name="connsiteX146" fmla="*/ 4364023 w 12193149"/>
              <a:gd name="connsiteY146" fmla="*/ 2151674 h 2344739"/>
              <a:gd name="connsiteX147" fmla="*/ 4318114 w 12193149"/>
              <a:gd name="connsiteY147" fmla="*/ 2158289 h 2344739"/>
              <a:gd name="connsiteX148" fmla="*/ 4316258 w 12193149"/>
              <a:gd name="connsiteY148" fmla="*/ 2156948 h 2344739"/>
              <a:gd name="connsiteX149" fmla="*/ 4296292 w 12193149"/>
              <a:gd name="connsiteY149" fmla="*/ 2155069 h 2344739"/>
              <a:gd name="connsiteX150" fmla="*/ 4291212 w 12193149"/>
              <a:gd name="connsiteY150" fmla="*/ 2157986 h 2344739"/>
              <a:gd name="connsiteX151" fmla="*/ 4277290 w 12193149"/>
              <a:gd name="connsiteY151" fmla="*/ 2157740 h 2344739"/>
              <a:gd name="connsiteX152" fmla="*/ 4249265 w 12193149"/>
              <a:gd name="connsiteY152" fmla="*/ 2160064 h 2344739"/>
              <a:gd name="connsiteX153" fmla="*/ 4203199 w 12193149"/>
              <a:gd name="connsiteY153" fmla="*/ 2157269 h 2344739"/>
              <a:gd name="connsiteX154" fmla="*/ 4202893 w 12193149"/>
              <a:gd name="connsiteY154" fmla="*/ 2156010 h 2344739"/>
              <a:gd name="connsiteX155" fmla="*/ 4192396 w 12193149"/>
              <a:gd name="connsiteY155" fmla="*/ 2150376 h 2344739"/>
              <a:gd name="connsiteX156" fmla="*/ 4143893 w 12193149"/>
              <a:gd name="connsiteY156" fmla="*/ 2134511 h 2344739"/>
              <a:gd name="connsiteX157" fmla="*/ 4084245 w 12193149"/>
              <a:gd name="connsiteY157" fmla="*/ 2107978 h 2344739"/>
              <a:gd name="connsiteX158" fmla="*/ 4075694 w 12193149"/>
              <a:gd name="connsiteY158" fmla="*/ 2107143 h 2344739"/>
              <a:gd name="connsiteX159" fmla="*/ 4075575 w 12193149"/>
              <a:gd name="connsiteY159" fmla="*/ 2106844 h 2344739"/>
              <a:gd name="connsiteX160" fmla="*/ 4066658 w 12193149"/>
              <a:gd name="connsiteY160" fmla="*/ 2105400 h 2344739"/>
              <a:gd name="connsiteX161" fmla="*/ 4060102 w 12193149"/>
              <a:gd name="connsiteY161" fmla="*/ 2105618 h 2344739"/>
              <a:gd name="connsiteX162" fmla="*/ 4043512 w 12193149"/>
              <a:gd name="connsiteY162" fmla="*/ 2103997 h 2344739"/>
              <a:gd name="connsiteX163" fmla="*/ 4038145 w 12193149"/>
              <a:gd name="connsiteY163" fmla="*/ 2101563 h 2344739"/>
              <a:gd name="connsiteX164" fmla="*/ 4036511 w 12193149"/>
              <a:gd name="connsiteY164" fmla="*/ 2097896 h 2344739"/>
              <a:gd name="connsiteX165" fmla="*/ 4034926 w 12193149"/>
              <a:gd name="connsiteY165" fmla="*/ 2098131 h 2344739"/>
              <a:gd name="connsiteX166" fmla="*/ 4005686 w 12193149"/>
              <a:gd name="connsiteY166" fmla="*/ 2085563 h 2344739"/>
              <a:gd name="connsiteX167" fmla="*/ 3937994 w 12193149"/>
              <a:gd name="connsiteY167" fmla="*/ 2068106 h 2344739"/>
              <a:gd name="connsiteX168" fmla="*/ 3898423 w 12193149"/>
              <a:gd name="connsiteY168" fmla="*/ 2062451 h 2344739"/>
              <a:gd name="connsiteX169" fmla="*/ 3790908 w 12193149"/>
              <a:gd name="connsiteY169" fmla="*/ 2042213 h 2344739"/>
              <a:gd name="connsiteX170" fmla="*/ 3683661 w 12193149"/>
              <a:gd name="connsiteY170" fmla="*/ 2018290 h 2344739"/>
              <a:gd name="connsiteX171" fmla="*/ 3611183 w 12193149"/>
              <a:gd name="connsiteY171" fmla="*/ 1986019 h 2344739"/>
              <a:gd name="connsiteX172" fmla="*/ 3605003 w 12193149"/>
              <a:gd name="connsiteY172" fmla="*/ 1987381 h 2344739"/>
              <a:gd name="connsiteX173" fmla="*/ 3595884 w 12193149"/>
              <a:gd name="connsiteY173" fmla="*/ 1987545 h 2344739"/>
              <a:gd name="connsiteX174" fmla="*/ 3595649 w 12193149"/>
              <a:gd name="connsiteY174" fmla="*/ 1987276 h 2344739"/>
              <a:gd name="connsiteX175" fmla="*/ 3587126 w 12193149"/>
              <a:gd name="connsiteY175" fmla="*/ 1987966 h 2344739"/>
              <a:gd name="connsiteX176" fmla="*/ 3537283 w 12193149"/>
              <a:gd name="connsiteY176" fmla="*/ 1978267 h 2344739"/>
              <a:gd name="connsiteX177" fmla="*/ 3474371 w 12193149"/>
              <a:gd name="connsiteY177" fmla="*/ 1974606 h 2344739"/>
              <a:gd name="connsiteX178" fmla="*/ 3401876 w 12193149"/>
              <a:gd name="connsiteY178" fmla="*/ 1962558 h 2344739"/>
              <a:gd name="connsiteX179" fmla="*/ 3365036 w 12193149"/>
              <a:gd name="connsiteY179" fmla="*/ 1979510 h 2344739"/>
              <a:gd name="connsiteX180" fmla="*/ 3345174 w 12193149"/>
              <a:gd name="connsiteY180" fmla="*/ 1981192 h 2344739"/>
              <a:gd name="connsiteX181" fmla="*/ 3342846 w 12193149"/>
              <a:gd name="connsiteY181" fmla="*/ 1980217 h 2344739"/>
              <a:gd name="connsiteX182" fmla="*/ 3263504 w 12193149"/>
              <a:gd name="connsiteY182" fmla="*/ 1986094 h 2344739"/>
              <a:gd name="connsiteX183" fmla="*/ 3143704 w 12193149"/>
              <a:gd name="connsiteY183" fmla="*/ 1993869 h 2344739"/>
              <a:gd name="connsiteX184" fmla="*/ 3031439 w 12193149"/>
              <a:gd name="connsiteY184" fmla="*/ 1996512 h 2344739"/>
              <a:gd name="connsiteX185" fmla="*/ 2782717 w 12193149"/>
              <a:gd name="connsiteY185" fmla="*/ 2018333 h 2344739"/>
              <a:gd name="connsiteX186" fmla="*/ 2647675 w 12193149"/>
              <a:gd name="connsiteY186" fmla="*/ 2028869 h 2344739"/>
              <a:gd name="connsiteX187" fmla="*/ 2569176 w 12193149"/>
              <a:gd name="connsiteY187" fmla="*/ 2002628 h 2344739"/>
              <a:gd name="connsiteX188" fmla="*/ 2444403 w 12193149"/>
              <a:gd name="connsiteY188" fmla="*/ 2016529 h 2344739"/>
              <a:gd name="connsiteX189" fmla="*/ 2316260 w 12193149"/>
              <a:gd name="connsiteY189" fmla="*/ 2024996 h 2344739"/>
              <a:gd name="connsiteX190" fmla="*/ 2209726 w 12193149"/>
              <a:gd name="connsiteY190" fmla="*/ 2019763 h 2344739"/>
              <a:gd name="connsiteX191" fmla="*/ 2095813 w 12193149"/>
              <a:gd name="connsiteY191" fmla="*/ 2003052 h 2344739"/>
              <a:gd name="connsiteX192" fmla="*/ 1998504 w 12193149"/>
              <a:gd name="connsiteY192" fmla="*/ 1995032 h 2344739"/>
              <a:gd name="connsiteX193" fmla="*/ 1929320 w 12193149"/>
              <a:gd name="connsiteY193" fmla="*/ 2016977 h 2344739"/>
              <a:gd name="connsiteX194" fmla="*/ 1922798 w 12193149"/>
              <a:gd name="connsiteY194" fmla="*/ 2012146 h 2344739"/>
              <a:gd name="connsiteX195" fmla="*/ 1874228 w 12193149"/>
              <a:gd name="connsiteY195" fmla="*/ 2013741 h 2344739"/>
              <a:gd name="connsiteX196" fmla="*/ 1787803 w 12193149"/>
              <a:gd name="connsiteY196" fmla="*/ 2041363 h 2344739"/>
              <a:gd name="connsiteX197" fmla="*/ 1739352 w 12193149"/>
              <a:gd name="connsiteY197" fmla="*/ 2036312 h 2344739"/>
              <a:gd name="connsiteX198" fmla="*/ 1676219 w 12193149"/>
              <a:gd name="connsiteY198" fmla="*/ 2019963 h 2344739"/>
              <a:gd name="connsiteX199" fmla="*/ 1609817 w 12193149"/>
              <a:gd name="connsiteY199" fmla="*/ 2013066 h 2344739"/>
              <a:gd name="connsiteX200" fmla="*/ 1497258 w 12193149"/>
              <a:gd name="connsiteY200" fmla="*/ 1987476 h 2344739"/>
              <a:gd name="connsiteX201" fmla="*/ 1151127 w 12193149"/>
              <a:gd name="connsiteY201" fmla="*/ 1938041 h 2344739"/>
              <a:gd name="connsiteX202" fmla="*/ 859417 w 12193149"/>
              <a:gd name="connsiteY202" fmla="*/ 1928608 h 2344739"/>
              <a:gd name="connsiteX203" fmla="*/ 838688 w 12193149"/>
              <a:gd name="connsiteY203" fmla="*/ 1929821 h 2344739"/>
              <a:gd name="connsiteX204" fmla="*/ 817957 w 12193149"/>
              <a:gd name="connsiteY204" fmla="*/ 1927857 h 2344739"/>
              <a:gd name="connsiteX205" fmla="*/ 812654 w 12193149"/>
              <a:gd name="connsiteY205" fmla="*/ 1930751 h 2344739"/>
              <a:gd name="connsiteX206" fmla="*/ 721195 w 12193149"/>
              <a:gd name="connsiteY206" fmla="*/ 1929661 h 2344739"/>
              <a:gd name="connsiteX207" fmla="*/ 720890 w 12193149"/>
              <a:gd name="connsiteY207" fmla="*/ 1928399 h 2344739"/>
              <a:gd name="connsiteX208" fmla="*/ 710023 w 12193149"/>
              <a:gd name="connsiteY208" fmla="*/ 1922722 h 2344739"/>
              <a:gd name="connsiteX209" fmla="*/ 597940 w 12193149"/>
              <a:gd name="connsiteY209" fmla="*/ 1879864 h 2344739"/>
              <a:gd name="connsiteX210" fmla="*/ 579683 w 12193149"/>
              <a:gd name="connsiteY210" fmla="*/ 1877212 h 2344739"/>
              <a:gd name="connsiteX211" fmla="*/ 572865 w 12193149"/>
              <a:gd name="connsiteY211" fmla="*/ 1877401 h 2344739"/>
              <a:gd name="connsiteX212" fmla="*/ 446247 w 12193149"/>
              <a:gd name="connsiteY212" fmla="*/ 1839371 h 2344739"/>
              <a:gd name="connsiteX213" fmla="*/ 405163 w 12193149"/>
              <a:gd name="connsiteY213" fmla="*/ 1833548 h 2344739"/>
              <a:gd name="connsiteX214" fmla="*/ 293583 w 12193149"/>
              <a:gd name="connsiteY214" fmla="*/ 1812852 h 2344739"/>
              <a:gd name="connsiteX215" fmla="*/ 119529 w 12193149"/>
              <a:gd name="connsiteY215" fmla="*/ 1761047 h 2344739"/>
              <a:gd name="connsiteX216" fmla="*/ 16674 w 12193149"/>
              <a:gd name="connsiteY216" fmla="*/ 1758191 h 2344739"/>
              <a:gd name="connsiteX217" fmla="*/ 1150 w 12193149"/>
              <a:gd name="connsiteY217" fmla="*/ 1752722 h 2344739"/>
              <a:gd name="connsiteX218" fmla="*/ 1148 w 12193149"/>
              <a:gd name="connsiteY218" fmla="*/ 222213 h 2344739"/>
              <a:gd name="connsiteX219" fmla="*/ 1148 w 12193149"/>
              <a:gd name="connsiteY219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590693 w 12193149"/>
              <a:gd name="connsiteY23" fmla="*/ 963777 h 2344739"/>
              <a:gd name="connsiteX24" fmla="*/ 11506817 w 12193149"/>
              <a:gd name="connsiteY24" fmla="*/ 1033623 h 2344739"/>
              <a:gd name="connsiteX25" fmla="*/ 11280332 w 12193149"/>
              <a:gd name="connsiteY25" fmla="*/ 1223571 h 2344739"/>
              <a:gd name="connsiteX26" fmla="*/ 11228309 w 12193149"/>
              <a:gd name="connsiteY26" fmla="*/ 1276236 h 2344739"/>
              <a:gd name="connsiteX27" fmla="*/ 11218087 w 12193149"/>
              <a:gd name="connsiteY27" fmla="*/ 1275961 h 2344739"/>
              <a:gd name="connsiteX28" fmla="*/ 11217184 w 12193149"/>
              <a:gd name="connsiteY28" fmla="*/ 1275018 h 2344739"/>
              <a:gd name="connsiteX29" fmla="*/ 11188885 w 12193149"/>
              <a:gd name="connsiteY29" fmla="*/ 1292383 h 2344739"/>
              <a:gd name="connsiteX30" fmla="*/ 11184501 w 12193149"/>
              <a:gd name="connsiteY30" fmla="*/ 1292525 h 2344739"/>
              <a:gd name="connsiteX31" fmla="*/ 11166854 w 12193149"/>
              <a:gd name="connsiteY31" fmla="*/ 1306612 h 2344739"/>
              <a:gd name="connsiteX32" fmla="*/ 11157311 w 12193149"/>
              <a:gd name="connsiteY32" fmla="*/ 1312414 h 2344739"/>
              <a:gd name="connsiteX33" fmla="*/ 11155496 w 12193149"/>
              <a:gd name="connsiteY33" fmla="*/ 1317097 h 2344739"/>
              <a:gd name="connsiteX34" fmla="*/ 11140961 w 12193149"/>
              <a:gd name="connsiteY34" fmla="*/ 1324115 h 2344739"/>
              <a:gd name="connsiteX35" fmla="*/ 11138961 w 12193149"/>
              <a:gd name="connsiteY35" fmla="*/ 1323772 h 2344739"/>
              <a:gd name="connsiteX36" fmla="*/ 11128208 w 12193149"/>
              <a:gd name="connsiteY36" fmla="*/ 1333832 h 2344739"/>
              <a:gd name="connsiteX37" fmla="*/ 11120691 w 12193149"/>
              <a:gd name="connsiteY37" fmla="*/ 1347424 h 2344739"/>
              <a:gd name="connsiteX38" fmla="*/ 10894683 w 12193149"/>
              <a:gd name="connsiteY38" fmla="*/ 1473399 h 2344739"/>
              <a:gd name="connsiteX39" fmla="*/ 10773300 w 12193149"/>
              <a:gd name="connsiteY39" fmla="*/ 1523191 h 2344739"/>
              <a:gd name="connsiteX40" fmla="*/ 10627668 w 12193149"/>
              <a:gd name="connsiteY40" fmla="*/ 1559229 h 2344739"/>
              <a:gd name="connsiteX41" fmla="*/ 10581895 w 12193149"/>
              <a:gd name="connsiteY41" fmla="*/ 1568689 h 2344739"/>
              <a:gd name="connsiteX42" fmla="*/ 10547790 w 12193149"/>
              <a:gd name="connsiteY42" fmla="*/ 1598423 h 2344739"/>
              <a:gd name="connsiteX43" fmla="*/ 10529643 w 12193149"/>
              <a:gd name="connsiteY43" fmla="*/ 1596907 h 2344739"/>
              <a:gd name="connsiteX44" fmla="*/ 10526446 w 12193149"/>
              <a:gd name="connsiteY44" fmla="*/ 1596411 h 2344739"/>
              <a:gd name="connsiteX45" fmla="*/ 10515129 w 12193149"/>
              <a:gd name="connsiteY45" fmla="*/ 1599537 h 2344739"/>
              <a:gd name="connsiteX46" fmla="*/ 10491735 w 12193149"/>
              <a:gd name="connsiteY46" fmla="*/ 1594156 h 2344739"/>
              <a:gd name="connsiteX47" fmla="*/ 10471418 w 12193149"/>
              <a:gd name="connsiteY47" fmla="*/ 1601693 h 2344739"/>
              <a:gd name="connsiteX48" fmla="*/ 10377042 w 12193149"/>
              <a:gd name="connsiteY48" fmla="*/ 1644598 h 2344739"/>
              <a:gd name="connsiteX49" fmla="*/ 10319338 w 12193149"/>
              <a:gd name="connsiteY49" fmla="*/ 1666221 h 2344739"/>
              <a:gd name="connsiteX50" fmla="*/ 10295467 w 12193149"/>
              <a:gd name="connsiteY50" fmla="*/ 1668079 h 2344739"/>
              <a:gd name="connsiteX51" fmla="*/ 10263443 w 12193149"/>
              <a:gd name="connsiteY51" fmla="*/ 1674948 h 2344739"/>
              <a:gd name="connsiteX52" fmla="*/ 10205418 w 12193149"/>
              <a:gd name="connsiteY52" fmla="*/ 1682149 h 2344739"/>
              <a:gd name="connsiteX53" fmla="*/ 10177759 w 12193149"/>
              <a:gd name="connsiteY53" fmla="*/ 1692943 h 2344739"/>
              <a:gd name="connsiteX54" fmla="*/ 10165070 w 12193149"/>
              <a:gd name="connsiteY54" fmla="*/ 1693739 h 2344739"/>
              <a:gd name="connsiteX55" fmla="*/ 10156308 w 12193149"/>
              <a:gd name="connsiteY55" fmla="*/ 1707487 h 2344739"/>
              <a:gd name="connsiteX56" fmla="*/ 10118267 w 12193149"/>
              <a:gd name="connsiteY56" fmla="*/ 1731142 h 2344739"/>
              <a:gd name="connsiteX57" fmla="*/ 10083317 w 12193149"/>
              <a:gd name="connsiteY57" fmla="*/ 1743296 h 2344739"/>
              <a:gd name="connsiteX58" fmla="*/ 10040388 w 12193149"/>
              <a:gd name="connsiteY58" fmla="*/ 1741632 h 2344739"/>
              <a:gd name="connsiteX59" fmla="*/ 9961167 w 12193149"/>
              <a:gd name="connsiteY59" fmla="*/ 1757147 h 2344739"/>
              <a:gd name="connsiteX60" fmla="*/ 9848940 w 12193149"/>
              <a:gd name="connsiteY60" fmla="*/ 1763915 h 2344739"/>
              <a:gd name="connsiteX61" fmla="*/ 9729457 w 12193149"/>
              <a:gd name="connsiteY61" fmla="*/ 1784122 h 2344739"/>
              <a:gd name="connsiteX62" fmla="*/ 9613704 w 12193149"/>
              <a:gd name="connsiteY62" fmla="*/ 1812371 h 2344739"/>
              <a:gd name="connsiteX63" fmla="*/ 9338590 w 12193149"/>
              <a:gd name="connsiteY63" fmla="*/ 1869293 h 2344739"/>
              <a:gd name="connsiteX64" fmla="*/ 9232518 w 12193149"/>
              <a:gd name="connsiteY64" fmla="*/ 1893149 h 2344739"/>
              <a:gd name="connsiteX65" fmla="*/ 9156690 w 12193149"/>
              <a:gd name="connsiteY65" fmla="*/ 1903228 h 2344739"/>
              <a:gd name="connsiteX66" fmla="*/ 9054601 w 12193149"/>
              <a:gd name="connsiteY66" fmla="*/ 1910755 h 2344739"/>
              <a:gd name="connsiteX67" fmla="*/ 9006634 w 12193149"/>
              <a:gd name="connsiteY67" fmla="*/ 1914040 h 2344739"/>
              <a:gd name="connsiteX68" fmla="*/ 9006349 w 12193149"/>
              <a:gd name="connsiteY68" fmla="*/ 1913800 h 2344739"/>
              <a:gd name="connsiteX69" fmla="*/ 8997380 w 12193149"/>
              <a:gd name="connsiteY69" fmla="*/ 1915011 h 2344739"/>
              <a:gd name="connsiteX70" fmla="*/ 8991542 w 12193149"/>
              <a:gd name="connsiteY70" fmla="*/ 1917072 h 2344739"/>
              <a:gd name="connsiteX71" fmla="*/ 8975485 w 12193149"/>
              <a:gd name="connsiteY71" fmla="*/ 1920298 h 2344739"/>
              <a:gd name="connsiteX72" fmla="*/ 8969159 w 12193149"/>
              <a:gd name="connsiteY72" fmla="*/ 1919598 h 2344739"/>
              <a:gd name="connsiteX73" fmla="*/ 8964196 w 12193149"/>
              <a:gd name="connsiteY73" fmla="*/ 1917373 h 2344739"/>
              <a:gd name="connsiteX74" fmla="*/ 8930136 w 12193149"/>
              <a:gd name="connsiteY74" fmla="*/ 1914185 h 2344739"/>
              <a:gd name="connsiteX75" fmla="*/ 8753592 w 12193149"/>
              <a:gd name="connsiteY75" fmla="*/ 1933417 h 2344739"/>
              <a:gd name="connsiteX76" fmla="*/ 8708995 w 12193149"/>
              <a:gd name="connsiteY76" fmla="*/ 1935518 h 2344739"/>
              <a:gd name="connsiteX77" fmla="*/ 8597219 w 12193149"/>
              <a:gd name="connsiteY77" fmla="*/ 1944090 h 2344739"/>
              <a:gd name="connsiteX78" fmla="*/ 8526378 w 12193149"/>
              <a:gd name="connsiteY78" fmla="*/ 1929248 h 2344739"/>
              <a:gd name="connsiteX79" fmla="*/ 8512131 w 12193149"/>
              <a:gd name="connsiteY79" fmla="*/ 1935163 h 2344739"/>
              <a:gd name="connsiteX80" fmla="*/ 8507315 w 12193149"/>
              <a:gd name="connsiteY80" fmla="*/ 1938164 h 2344739"/>
              <a:gd name="connsiteX81" fmla="*/ 8499116 w 12193149"/>
              <a:gd name="connsiteY81" fmla="*/ 1940902 h 2344739"/>
              <a:gd name="connsiteX82" fmla="*/ 8498742 w 12193149"/>
              <a:gd name="connsiteY82" fmla="*/ 1940723 h 2344739"/>
              <a:gd name="connsiteX83" fmla="*/ 8491397 w 12193149"/>
              <a:gd name="connsiteY83" fmla="*/ 1943773 h 2344739"/>
              <a:gd name="connsiteX84" fmla="*/ 8368330 w 12193149"/>
              <a:gd name="connsiteY84" fmla="*/ 1957815 h 2344739"/>
              <a:gd name="connsiteX85" fmla="*/ 8354947 w 12193149"/>
              <a:gd name="connsiteY85" fmla="*/ 1958009 h 2344739"/>
              <a:gd name="connsiteX86" fmla="*/ 8321252 w 12193149"/>
              <a:gd name="connsiteY86" fmla="*/ 1974587 h 2344739"/>
              <a:gd name="connsiteX87" fmla="*/ 8315581 w 12193149"/>
              <a:gd name="connsiteY87" fmla="*/ 1974913 h 2344739"/>
              <a:gd name="connsiteX88" fmla="*/ 8296322 w 12193149"/>
              <a:gd name="connsiteY88" fmla="*/ 1988808 h 2344739"/>
              <a:gd name="connsiteX89" fmla="*/ 8285424 w 12193149"/>
              <a:gd name="connsiteY89" fmla="*/ 1994631 h 2344739"/>
              <a:gd name="connsiteX90" fmla="*/ 8284298 w 12193149"/>
              <a:gd name="connsiteY90" fmla="*/ 1999074 h 2344739"/>
              <a:gd name="connsiteX91" fmla="*/ 8267224 w 12193149"/>
              <a:gd name="connsiteY91" fmla="*/ 2006249 h 2344739"/>
              <a:gd name="connsiteX92" fmla="*/ 8264525 w 12193149"/>
              <a:gd name="connsiteY92" fmla="*/ 2006019 h 2344739"/>
              <a:gd name="connsiteX93" fmla="*/ 8253181 w 12193149"/>
              <a:gd name="connsiteY93" fmla="*/ 2015862 h 2344739"/>
              <a:gd name="connsiteX94" fmla="*/ 8246982 w 12193149"/>
              <a:gd name="connsiteY94" fmla="*/ 2028854 h 2344739"/>
              <a:gd name="connsiteX95" fmla="*/ 8091420 w 12193149"/>
              <a:gd name="connsiteY95" fmla="*/ 2075015 h 2344739"/>
              <a:gd name="connsiteX96" fmla="*/ 7906555 w 12193149"/>
              <a:gd name="connsiteY96" fmla="*/ 2116988 h 2344739"/>
              <a:gd name="connsiteX97" fmla="*/ 7719893 w 12193149"/>
              <a:gd name="connsiteY97" fmla="*/ 2142703 h 2344739"/>
              <a:gd name="connsiteX98" fmla="*/ 7615495 w 12193149"/>
              <a:gd name="connsiteY98" fmla="*/ 2139232 h 2344739"/>
              <a:gd name="connsiteX99" fmla="*/ 7528691 w 12193149"/>
              <a:gd name="connsiteY99" fmla="*/ 2145060 h 2344739"/>
              <a:gd name="connsiteX100" fmla="*/ 7520719 w 12193149"/>
              <a:gd name="connsiteY100" fmla="*/ 2147613 h 2344739"/>
              <a:gd name="connsiteX101" fmla="*/ 7508559 w 12193149"/>
              <a:gd name="connsiteY101" fmla="*/ 2148948 h 2344739"/>
              <a:gd name="connsiteX102" fmla="*/ 7508188 w 12193149"/>
              <a:gd name="connsiteY102" fmla="*/ 2148621 h 2344739"/>
              <a:gd name="connsiteX103" fmla="*/ 7496943 w 12193149"/>
              <a:gd name="connsiteY103" fmla="*/ 2150573 h 2344739"/>
              <a:gd name="connsiteX104" fmla="*/ 7219707 w 12193149"/>
              <a:gd name="connsiteY104" fmla="*/ 2156680 h 2344739"/>
              <a:gd name="connsiteX105" fmla="*/ 7202249 w 12193149"/>
              <a:gd name="connsiteY105" fmla="*/ 2161230 h 2344739"/>
              <a:gd name="connsiteX106" fmla="*/ 7198152 w 12193149"/>
              <a:gd name="connsiteY106" fmla="*/ 2166588 h 2344739"/>
              <a:gd name="connsiteX107" fmla="*/ 7171956 w 12193149"/>
              <a:gd name="connsiteY107" fmla="*/ 2171236 h 2344739"/>
              <a:gd name="connsiteX108" fmla="*/ 7098136 w 12193149"/>
              <a:gd name="connsiteY108" fmla="*/ 2183464 h 2344739"/>
              <a:gd name="connsiteX109" fmla="*/ 7019644 w 12193149"/>
              <a:gd name="connsiteY109" fmla="*/ 2183090 h 2344739"/>
              <a:gd name="connsiteX110" fmla="*/ 6905294 w 12193149"/>
              <a:gd name="connsiteY110" fmla="*/ 2212596 h 2344739"/>
              <a:gd name="connsiteX111" fmla="*/ 6709370 w 12193149"/>
              <a:gd name="connsiteY111" fmla="*/ 2240551 h 2344739"/>
              <a:gd name="connsiteX112" fmla="*/ 6550602 w 12193149"/>
              <a:gd name="connsiteY112" fmla="*/ 2269327 h 2344739"/>
              <a:gd name="connsiteX113" fmla="*/ 6318708 w 12193149"/>
              <a:gd name="connsiteY113" fmla="*/ 2316127 h 2344739"/>
              <a:gd name="connsiteX114" fmla="*/ 6169822 w 12193149"/>
              <a:gd name="connsiteY114" fmla="*/ 2318214 h 2344739"/>
              <a:gd name="connsiteX115" fmla="*/ 6074996 w 12193149"/>
              <a:gd name="connsiteY115" fmla="*/ 2338676 h 2344739"/>
              <a:gd name="connsiteX116" fmla="*/ 6069677 w 12193149"/>
              <a:gd name="connsiteY116" fmla="*/ 2337139 h 2344739"/>
              <a:gd name="connsiteX117" fmla="*/ 6049786 w 12193149"/>
              <a:gd name="connsiteY117" fmla="*/ 2337822 h 2344739"/>
              <a:gd name="connsiteX118" fmla="*/ 6042433 w 12193149"/>
              <a:gd name="connsiteY118" fmla="*/ 2329473 h 2344739"/>
              <a:gd name="connsiteX119" fmla="*/ 6011238 w 12193149"/>
              <a:gd name="connsiteY119" fmla="*/ 2324380 h 2344739"/>
              <a:gd name="connsiteX120" fmla="*/ 5958523 w 12193149"/>
              <a:gd name="connsiteY120" fmla="*/ 2328024 h 2344739"/>
              <a:gd name="connsiteX121" fmla="*/ 5760067 w 12193149"/>
              <a:gd name="connsiteY121" fmla="*/ 2343716 h 2344739"/>
              <a:gd name="connsiteX122" fmla="*/ 5628108 w 12193149"/>
              <a:gd name="connsiteY122" fmla="*/ 2344739 h 2344739"/>
              <a:gd name="connsiteX123" fmla="*/ 5472054 w 12193149"/>
              <a:gd name="connsiteY123" fmla="*/ 2330719 h 2344739"/>
              <a:gd name="connsiteX124" fmla="*/ 5433909 w 12193149"/>
              <a:gd name="connsiteY124" fmla="*/ 2319466 h 2344739"/>
              <a:gd name="connsiteX125" fmla="*/ 5382817 w 12193149"/>
              <a:gd name="connsiteY125" fmla="*/ 2301764 h 2344739"/>
              <a:gd name="connsiteX126" fmla="*/ 5262912 w 12193149"/>
              <a:gd name="connsiteY126" fmla="*/ 2281347 h 2344739"/>
              <a:gd name="connsiteX127" fmla="*/ 5224109 w 12193149"/>
              <a:gd name="connsiteY127" fmla="*/ 2270223 h 2344739"/>
              <a:gd name="connsiteX128" fmla="*/ 5175808 w 12193149"/>
              <a:gd name="connsiteY128" fmla="*/ 2267233 h 2344739"/>
              <a:gd name="connsiteX129" fmla="*/ 5157702 w 12193149"/>
              <a:gd name="connsiteY129" fmla="*/ 2260010 h 2344739"/>
              <a:gd name="connsiteX130" fmla="*/ 5143747 w 12193149"/>
              <a:gd name="connsiteY130" fmla="*/ 2256610 h 2344739"/>
              <a:gd name="connsiteX131" fmla="*/ 5140744 w 12193149"/>
              <a:gd name="connsiteY131" fmla="*/ 2254509 h 2344739"/>
              <a:gd name="connsiteX132" fmla="*/ 5122807 w 12193149"/>
              <a:gd name="connsiteY132" fmla="*/ 2243656 h 2344739"/>
              <a:gd name="connsiteX133" fmla="*/ 5066938 w 12193149"/>
              <a:gd name="connsiteY133" fmla="*/ 2250227 h 2344739"/>
              <a:gd name="connsiteX134" fmla="*/ 5012662 w 12193149"/>
              <a:gd name="connsiteY134" fmla="*/ 2233846 h 2344739"/>
              <a:gd name="connsiteX135" fmla="*/ 4841589 w 12193149"/>
              <a:gd name="connsiteY135" fmla="*/ 2209829 h 2344739"/>
              <a:gd name="connsiteX136" fmla="*/ 4763595 w 12193149"/>
              <a:gd name="connsiteY136" fmla="*/ 2182061 h 2344739"/>
              <a:gd name="connsiteX137" fmla="*/ 4724334 w 12193149"/>
              <a:gd name="connsiteY137" fmla="*/ 2173047 h 2344739"/>
              <a:gd name="connsiteX138" fmla="*/ 4722324 w 12193149"/>
              <a:gd name="connsiteY138" fmla="*/ 2172298 h 2344739"/>
              <a:gd name="connsiteX139" fmla="*/ 4723259 w 12193149"/>
              <a:gd name="connsiteY139" fmla="*/ 2172087 h 2344739"/>
              <a:gd name="connsiteX140" fmla="*/ 4718350 w 12193149"/>
              <a:gd name="connsiteY140" fmla="*/ 2170817 h 2344739"/>
              <a:gd name="connsiteX141" fmla="*/ 4722324 w 12193149"/>
              <a:gd name="connsiteY141" fmla="*/ 2172298 h 2344739"/>
              <a:gd name="connsiteX142" fmla="*/ 4716674 w 12193149"/>
              <a:gd name="connsiteY142" fmla="*/ 2173573 h 2344739"/>
              <a:gd name="connsiteX143" fmla="*/ 4516962 w 12193149"/>
              <a:gd name="connsiteY143" fmla="*/ 2163671 h 2344739"/>
              <a:gd name="connsiteX144" fmla="*/ 4429691 w 12193149"/>
              <a:gd name="connsiteY144" fmla="*/ 2153020 h 2344739"/>
              <a:gd name="connsiteX145" fmla="*/ 4364023 w 12193149"/>
              <a:gd name="connsiteY145" fmla="*/ 2151674 h 2344739"/>
              <a:gd name="connsiteX146" fmla="*/ 4318114 w 12193149"/>
              <a:gd name="connsiteY146" fmla="*/ 2158289 h 2344739"/>
              <a:gd name="connsiteX147" fmla="*/ 4316258 w 12193149"/>
              <a:gd name="connsiteY147" fmla="*/ 2156948 h 2344739"/>
              <a:gd name="connsiteX148" fmla="*/ 4296292 w 12193149"/>
              <a:gd name="connsiteY148" fmla="*/ 2155069 h 2344739"/>
              <a:gd name="connsiteX149" fmla="*/ 4291212 w 12193149"/>
              <a:gd name="connsiteY149" fmla="*/ 2157986 h 2344739"/>
              <a:gd name="connsiteX150" fmla="*/ 4277290 w 12193149"/>
              <a:gd name="connsiteY150" fmla="*/ 2157740 h 2344739"/>
              <a:gd name="connsiteX151" fmla="*/ 4249265 w 12193149"/>
              <a:gd name="connsiteY151" fmla="*/ 2160064 h 2344739"/>
              <a:gd name="connsiteX152" fmla="*/ 4203199 w 12193149"/>
              <a:gd name="connsiteY152" fmla="*/ 2157269 h 2344739"/>
              <a:gd name="connsiteX153" fmla="*/ 4202893 w 12193149"/>
              <a:gd name="connsiteY153" fmla="*/ 2156010 h 2344739"/>
              <a:gd name="connsiteX154" fmla="*/ 4192396 w 12193149"/>
              <a:gd name="connsiteY154" fmla="*/ 2150376 h 2344739"/>
              <a:gd name="connsiteX155" fmla="*/ 4143893 w 12193149"/>
              <a:gd name="connsiteY155" fmla="*/ 2134511 h 2344739"/>
              <a:gd name="connsiteX156" fmla="*/ 4084245 w 12193149"/>
              <a:gd name="connsiteY156" fmla="*/ 2107978 h 2344739"/>
              <a:gd name="connsiteX157" fmla="*/ 4075694 w 12193149"/>
              <a:gd name="connsiteY157" fmla="*/ 2107143 h 2344739"/>
              <a:gd name="connsiteX158" fmla="*/ 4075575 w 12193149"/>
              <a:gd name="connsiteY158" fmla="*/ 2106844 h 2344739"/>
              <a:gd name="connsiteX159" fmla="*/ 4066658 w 12193149"/>
              <a:gd name="connsiteY159" fmla="*/ 2105400 h 2344739"/>
              <a:gd name="connsiteX160" fmla="*/ 4060102 w 12193149"/>
              <a:gd name="connsiteY160" fmla="*/ 2105618 h 2344739"/>
              <a:gd name="connsiteX161" fmla="*/ 4043512 w 12193149"/>
              <a:gd name="connsiteY161" fmla="*/ 2103997 h 2344739"/>
              <a:gd name="connsiteX162" fmla="*/ 4038145 w 12193149"/>
              <a:gd name="connsiteY162" fmla="*/ 2101563 h 2344739"/>
              <a:gd name="connsiteX163" fmla="*/ 4036511 w 12193149"/>
              <a:gd name="connsiteY163" fmla="*/ 2097896 h 2344739"/>
              <a:gd name="connsiteX164" fmla="*/ 4034926 w 12193149"/>
              <a:gd name="connsiteY164" fmla="*/ 2098131 h 2344739"/>
              <a:gd name="connsiteX165" fmla="*/ 4005686 w 12193149"/>
              <a:gd name="connsiteY165" fmla="*/ 2085563 h 2344739"/>
              <a:gd name="connsiteX166" fmla="*/ 3937994 w 12193149"/>
              <a:gd name="connsiteY166" fmla="*/ 2068106 h 2344739"/>
              <a:gd name="connsiteX167" fmla="*/ 3898423 w 12193149"/>
              <a:gd name="connsiteY167" fmla="*/ 2062451 h 2344739"/>
              <a:gd name="connsiteX168" fmla="*/ 3790908 w 12193149"/>
              <a:gd name="connsiteY168" fmla="*/ 2042213 h 2344739"/>
              <a:gd name="connsiteX169" fmla="*/ 3683661 w 12193149"/>
              <a:gd name="connsiteY169" fmla="*/ 2018290 h 2344739"/>
              <a:gd name="connsiteX170" fmla="*/ 3611183 w 12193149"/>
              <a:gd name="connsiteY170" fmla="*/ 1986019 h 2344739"/>
              <a:gd name="connsiteX171" fmla="*/ 3605003 w 12193149"/>
              <a:gd name="connsiteY171" fmla="*/ 1987381 h 2344739"/>
              <a:gd name="connsiteX172" fmla="*/ 3595884 w 12193149"/>
              <a:gd name="connsiteY172" fmla="*/ 1987545 h 2344739"/>
              <a:gd name="connsiteX173" fmla="*/ 3595649 w 12193149"/>
              <a:gd name="connsiteY173" fmla="*/ 1987276 h 2344739"/>
              <a:gd name="connsiteX174" fmla="*/ 3587126 w 12193149"/>
              <a:gd name="connsiteY174" fmla="*/ 1987966 h 2344739"/>
              <a:gd name="connsiteX175" fmla="*/ 3537283 w 12193149"/>
              <a:gd name="connsiteY175" fmla="*/ 1978267 h 2344739"/>
              <a:gd name="connsiteX176" fmla="*/ 3474371 w 12193149"/>
              <a:gd name="connsiteY176" fmla="*/ 1974606 h 2344739"/>
              <a:gd name="connsiteX177" fmla="*/ 3401876 w 12193149"/>
              <a:gd name="connsiteY177" fmla="*/ 1962558 h 2344739"/>
              <a:gd name="connsiteX178" fmla="*/ 3365036 w 12193149"/>
              <a:gd name="connsiteY178" fmla="*/ 1979510 h 2344739"/>
              <a:gd name="connsiteX179" fmla="*/ 3345174 w 12193149"/>
              <a:gd name="connsiteY179" fmla="*/ 1981192 h 2344739"/>
              <a:gd name="connsiteX180" fmla="*/ 3342846 w 12193149"/>
              <a:gd name="connsiteY180" fmla="*/ 1980217 h 2344739"/>
              <a:gd name="connsiteX181" fmla="*/ 3263504 w 12193149"/>
              <a:gd name="connsiteY181" fmla="*/ 1986094 h 2344739"/>
              <a:gd name="connsiteX182" fmla="*/ 3143704 w 12193149"/>
              <a:gd name="connsiteY182" fmla="*/ 1993869 h 2344739"/>
              <a:gd name="connsiteX183" fmla="*/ 3031439 w 12193149"/>
              <a:gd name="connsiteY183" fmla="*/ 1996512 h 2344739"/>
              <a:gd name="connsiteX184" fmla="*/ 2782717 w 12193149"/>
              <a:gd name="connsiteY184" fmla="*/ 2018333 h 2344739"/>
              <a:gd name="connsiteX185" fmla="*/ 2647675 w 12193149"/>
              <a:gd name="connsiteY185" fmla="*/ 2028869 h 2344739"/>
              <a:gd name="connsiteX186" fmla="*/ 2569176 w 12193149"/>
              <a:gd name="connsiteY186" fmla="*/ 2002628 h 2344739"/>
              <a:gd name="connsiteX187" fmla="*/ 2444403 w 12193149"/>
              <a:gd name="connsiteY187" fmla="*/ 2016529 h 2344739"/>
              <a:gd name="connsiteX188" fmla="*/ 2316260 w 12193149"/>
              <a:gd name="connsiteY188" fmla="*/ 2024996 h 2344739"/>
              <a:gd name="connsiteX189" fmla="*/ 2209726 w 12193149"/>
              <a:gd name="connsiteY189" fmla="*/ 2019763 h 2344739"/>
              <a:gd name="connsiteX190" fmla="*/ 2095813 w 12193149"/>
              <a:gd name="connsiteY190" fmla="*/ 2003052 h 2344739"/>
              <a:gd name="connsiteX191" fmla="*/ 1998504 w 12193149"/>
              <a:gd name="connsiteY191" fmla="*/ 1995032 h 2344739"/>
              <a:gd name="connsiteX192" fmla="*/ 1929320 w 12193149"/>
              <a:gd name="connsiteY192" fmla="*/ 2016977 h 2344739"/>
              <a:gd name="connsiteX193" fmla="*/ 1922798 w 12193149"/>
              <a:gd name="connsiteY193" fmla="*/ 2012146 h 2344739"/>
              <a:gd name="connsiteX194" fmla="*/ 1874228 w 12193149"/>
              <a:gd name="connsiteY194" fmla="*/ 2013741 h 2344739"/>
              <a:gd name="connsiteX195" fmla="*/ 1787803 w 12193149"/>
              <a:gd name="connsiteY195" fmla="*/ 2041363 h 2344739"/>
              <a:gd name="connsiteX196" fmla="*/ 1739352 w 12193149"/>
              <a:gd name="connsiteY196" fmla="*/ 2036312 h 2344739"/>
              <a:gd name="connsiteX197" fmla="*/ 1676219 w 12193149"/>
              <a:gd name="connsiteY197" fmla="*/ 2019963 h 2344739"/>
              <a:gd name="connsiteX198" fmla="*/ 1609817 w 12193149"/>
              <a:gd name="connsiteY198" fmla="*/ 2013066 h 2344739"/>
              <a:gd name="connsiteX199" fmla="*/ 1497258 w 12193149"/>
              <a:gd name="connsiteY199" fmla="*/ 1987476 h 2344739"/>
              <a:gd name="connsiteX200" fmla="*/ 1151127 w 12193149"/>
              <a:gd name="connsiteY200" fmla="*/ 1938041 h 2344739"/>
              <a:gd name="connsiteX201" fmla="*/ 859417 w 12193149"/>
              <a:gd name="connsiteY201" fmla="*/ 1928608 h 2344739"/>
              <a:gd name="connsiteX202" fmla="*/ 838688 w 12193149"/>
              <a:gd name="connsiteY202" fmla="*/ 1929821 h 2344739"/>
              <a:gd name="connsiteX203" fmla="*/ 817957 w 12193149"/>
              <a:gd name="connsiteY203" fmla="*/ 1927857 h 2344739"/>
              <a:gd name="connsiteX204" fmla="*/ 812654 w 12193149"/>
              <a:gd name="connsiteY204" fmla="*/ 1930751 h 2344739"/>
              <a:gd name="connsiteX205" fmla="*/ 721195 w 12193149"/>
              <a:gd name="connsiteY205" fmla="*/ 1929661 h 2344739"/>
              <a:gd name="connsiteX206" fmla="*/ 720890 w 12193149"/>
              <a:gd name="connsiteY206" fmla="*/ 1928399 h 2344739"/>
              <a:gd name="connsiteX207" fmla="*/ 710023 w 12193149"/>
              <a:gd name="connsiteY207" fmla="*/ 1922722 h 2344739"/>
              <a:gd name="connsiteX208" fmla="*/ 597940 w 12193149"/>
              <a:gd name="connsiteY208" fmla="*/ 1879864 h 2344739"/>
              <a:gd name="connsiteX209" fmla="*/ 579683 w 12193149"/>
              <a:gd name="connsiteY209" fmla="*/ 1877212 h 2344739"/>
              <a:gd name="connsiteX210" fmla="*/ 572865 w 12193149"/>
              <a:gd name="connsiteY210" fmla="*/ 1877401 h 2344739"/>
              <a:gd name="connsiteX211" fmla="*/ 446247 w 12193149"/>
              <a:gd name="connsiteY211" fmla="*/ 1839371 h 2344739"/>
              <a:gd name="connsiteX212" fmla="*/ 405163 w 12193149"/>
              <a:gd name="connsiteY212" fmla="*/ 1833548 h 2344739"/>
              <a:gd name="connsiteX213" fmla="*/ 293583 w 12193149"/>
              <a:gd name="connsiteY213" fmla="*/ 1812852 h 2344739"/>
              <a:gd name="connsiteX214" fmla="*/ 119529 w 12193149"/>
              <a:gd name="connsiteY214" fmla="*/ 1761047 h 2344739"/>
              <a:gd name="connsiteX215" fmla="*/ 16674 w 12193149"/>
              <a:gd name="connsiteY215" fmla="*/ 1758191 h 2344739"/>
              <a:gd name="connsiteX216" fmla="*/ 1150 w 12193149"/>
              <a:gd name="connsiteY216" fmla="*/ 1752722 h 2344739"/>
              <a:gd name="connsiteX217" fmla="*/ 1148 w 12193149"/>
              <a:gd name="connsiteY217" fmla="*/ 222213 h 2344739"/>
              <a:gd name="connsiteX218" fmla="*/ 1148 w 12193149"/>
              <a:gd name="connsiteY218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9 w 12193149"/>
              <a:gd name="connsiteY3" fmla="*/ 579739 h 2344739"/>
              <a:gd name="connsiteX4" fmla="*/ 12185986 w 12193149"/>
              <a:gd name="connsiteY4" fmla="*/ 584189 h 2344739"/>
              <a:gd name="connsiteX5" fmla="*/ 12156363 w 12193149"/>
              <a:gd name="connsiteY5" fmla="*/ 597366 h 2344739"/>
              <a:gd name="connsiteX6" fmla="*/ 12139215 w 12193149"/>
              <a:gd name="connsiteY6" fmla="*/ 623179 h 2344739"/>
              <a:gd name="connsiteX7" fmla="*/ 12126327 w 12193149"/>
              <a:gd name="connsiteY7" fmla="*/ 624690 h 2344739"/>
              <a:gd name="connsiteX8" fmla="*/ 12124007 w 12193149"/>
              <a:gd name="connsiteY8" fmla="*/ 624794 h 2344739"/>
              <a:gd name="connsiteX9" fmla="*/ 12116854 w 12193149"/>
              <a:gd name="connsiteY9" fmla="*/ 628608 h 2344739"/>
              <a:gd name="connsiteX10" fmla="*/ 12099497 w 12193149"/>
              <a:gd name="connsiteY10" fmla="*/ 628139 h 2344739"/>
              <a:gd name="connsiteX11" fmla="*/ 12087073 w 12193149"/>
              <a:gd name="connsiteY11" fmla="*/ 636341 h 2344739"/>
              <a:gd name="connsiteX12" fmla="*/ 12031073 w 12193149"/>
              <a:gd name="connsiteY12" fmla="*/ 680009 h 2344739"/>
              <a:gd name="connsiteX13" fmla="*/ 11995833 w 12193149"/>
              <a:gd name="connsiteY13" fmla="*/ 703458 h 2344739"/>
              <a:gd name="connsiteX14" fmla="*/ 11979717 w 12193149"/>
              <a:gd name="connsiteY14" fmla="*/ 708161 h 2344739"/>
              <a:gd name="connsiteX15" fmla="*/ 11959046 w 12193149"/>
              <a:gd name="connsiteY15" fmla="*/ 717558 h 2344739"/>
              <a:gd name="connsiteX16" fmla="*/ 11920454 w 12193149"/>
              <a:gd name="connsiteY16" fmla="*/ 730883 h 2344739"/>
              <a:gd name="connsiteX17" fmla="*/ 11903656 w 12193149"/>
              <a:gd name="connsiteY17" fmla="*/ 742426 h 2344739"/>
              <a:gd name="connsiteX18" fmla="*/ 11895048 w 12193149"/>
              <a:gd name="connsiteY18" fmla="*/ 744791 h 2344739"/>
              <a:gd name="connsiteX19" fmla="*/ 11891968 w 12193149"/>
              <a:gd name="connsiteY19" fmla="*/ 755729 h 2344739"/>
              <a:gd name="connsiteX20" fmla="*/ 11870776 w 12193149"/>
              <a:gd name="connsiteY20" fmla="*/ 777816 h 2344739"/>
              <a:gd name="connsiteX21" fmla="*/ 11813376 w 12193149"/>
              <a:gd name="connsiteY21" fmla="*/ 797659 h 2344739"/>
              <a:gd name="connsiteX22" fmla="*/ 11590693 w 12193149"/>
              <a:gd name="connsiteY22" fmla="*/ 963777 h 2344739"/>
              <a:gd name="connsiteX23" fmla="*/ 11506817 w 12193149"/>
              <a:gd name="connsiteY23" fmla="*/ 1033623 h 2344739"/>
              <a:gd name="connsiteX24" fmla="*/ 11280332 w 12193149"/>
              <a:gd name="connsiteY24" fmla="*/ 1223571 h 2344739"/>
              <a:gd name="connsiteX25" fmla="*/ 11228309 w 12193149"/>
              <a:gd name="connsiteY25" fmla="*/ 1276236 h 2344739"/>
              <a:gd name="connsiteX26" fmla="*/ 11218087 w 12193149"/>
              <a:gd name="connsiteY26" fmla="*/ 1275961 h 2344739"/>
              <a:gd name="connsiteX27" fmla="*/ 11217184 w 12193149"/>
              <a:gd name="connsiteY27" fmla="*/ 1275018 h 2344739"/>
              <a:gd name="connsiteX28" fmla="*/ 11188885 w 12193149"/>
              <a:gd name="connsiteY28" fmla="*/ 1292383 h 2344739"/>
              <a:gd name="connsiteX29" fmla="*/ 11184501 w 12193149"/>
              <a:gd name="connsiteY29" fmla="*/ 1292525 h 2344739"/>
              <a:gd name="connsiteX30" fmla="*/ 11166854 w 12193149"/>
              <a:gd name="connsiteY30" fmla="*/ 1306612 h 2344739"/>
              <a:gd name="connsiteX31" fmla="*/ 11157311 w 12193149"/>
              <a:gd name="connsiteY31" fmla="*/ 1312414 h 2344739"/>
              <a:gd name="connsiteX32" fmla="*/ 11155496 w 12193149"/>
              <a:gd name="connsiteY32" fmla="*/ 1317097 h 2344739"/>
              <a:gd name="connsiteX33" fmla="*/ 11140961 w 12193149"/>
              <a:gd name="connsiteY33" fmla="*/ 1324115 h 2344739"/>
              <a:gd name="connsiteX34" fmla="*/ 11138961 w 12193149"/>
              <a:gd name="connsiteY34" fmla="*/ 1323772 h 2344739"/>
              <a:gd name="connsiteX35" fmla="*/ 11128208 w 12193149"/>
              <a:gd name="connsiteY35" fmla="*/ 1333832 h 2344739"/>
              <a:gd name="connsiteX36" fmla="*/ 11120691 w 12193149"/>
              <a:gd name="connsiteY36" fmla="*/ 1347424 h 2344739"/>
              <a:gd name="connsiteX37" fmla="*/ 10894683 w 12193149"/>
              <a:gd name="connsiteY37" fmla="*/ 1473399 h 2344739"/>
              <a:gd name="connsiteX38" fmla="*/ 10773300 w 12193149"/>
              <a:gd name="connsiteY38" fmla="*/ 1523191 h 2344739"/>
              <a:gd name="connsiteX39" fmla="*/ 10627668 w 12193149"/>
              <a:gd name="connsiteY39" fmla="*/ 1559229 h 2344739"/>
              <a:gd name="connsiteX40" fmla="*/ 10581895 w 12193149"/>
              <a:gd name="connsiteY40" fmla="*/ 1568689 h 2344739"/>
              <a:gd name="connsiteX41" fmla="*/ 10547790 w 12193149"/>
              <a:gd name="connsiteY41" fmla="*/ 1598423 h 2344739"/>
              <a:gd name="connsiteX42" fmla="*/ 10529643 w 12193149"/>
              <a:gd name="connsiteY42" fmla="*/ 1596907 h 2344739"/>
              <a:gd name="connsiteX43" fmla="*/ 10526446 w 12193149"/>
              <a:gd name="connsiteY43" fmla="*/ 1596411 h 2344739"/>
              <a:gd name="connsiteX44" fmla="*/ 10515129 w 12193149"/>
              <a:gd name="connsiteY44" fmla="*/ 1599537 h 2344739"/>
              <a:gd name="connsiteX45" fmla="*/ 10491735 w 12193149"/>
              <a:gd name="connsiteY45" fmla="*/ 1594156 h 2344739"/>
              <a:gd name="connsiteX46" fmla="*/ 10471418 w 12193149"/>
              <a:gd name="connsiteY46" fmla="*/ 1601693 h 2344739"/>
              <a:gd name="connsiteX47" fmla="*/ 10377042 w 12193149"/>
              <a:gd name="connsiteY47" fmla="*/ 1644598 h 2344739"/>
              <a:gd name="connsiteX48" fmla="*/ 10319338 w 12193149"/>
              <a:gd name="connsiteY48" fmla="*/ 1666221 h 2344739"/>
              <a:gd name="connsiteX49" fmla="*/ 10295467 w 12193149"/>
              <a:gd name="connsiteY49" fmla="*/ 1668079 h 2344739"/>
              <a:gd name="connsiteX50" fmla="*/ 10263443 w 12193149"/>
              <a:gd name="connsiteY50" fmla="*/ 1674948 h 2344739"/>
              <a:gd name="connsiteX51" fmla="*/ 10205418 w 12193149"/>
              <a:gd name="connsiteY51" fmla="*/ 1682149 h 2344739"/>
              <a:gd name="connsiteX52" fmla="*/ 10177759 w 12193149"/>
              <a:gd name="connsiteY52" fmla="*/ 1692943 h 2344739"/>
              <a:gd name="connsiteX53" fmla="*/ 10165070 w 12193149"/>
              <a:gd name="connsiteY53" fmla="*/ 1693739 h 2344739"/>
              <a:gd name="connsiteX54" fmla="*/ 10156308 w 12193149"/>
              <a:gd name="connsiteY54" fmla="*/ 1707487 h 2344739"/>
              <a:gd name="connsiteX55" fmla="*/ 10118267 w 12193149"/>
              <a:gd name="connsiteY55" fmla="*/ 1731142 h 2344739"/>
              <a:gd name="connsiteX56" fmla="*/ 10083317 w 12193149"/>
              <a:gd name="connsiteY56" fmla="*/ 1743296 h 2344739"/>
              <a:gd name="connsiteX57" fmla="*/ 10040388 w 12193149"/>
              <a:gd name="connsiteY57" fmla="*/ 1741632 h 2344739"/>
              <a:gd name="connsiteX58" fmla="*/ 9961167 w 12193149"/>
              <a:gd name="connsiteY58" fmla="*/ 1757147 h 2344739"/>
              <a:gd name="connsiteX59" fmla="*/ 9848940 w 12193149"/>
              <a:gd name="connsiteY59" fmla="*/ 1763915 h 2344739"/>
              <a:gd name="connsiteX60" fmla="*/ 9729457 w 12193149"/>
              <a:gd name="connsiteY60" fmla="*/ 1784122 h 2344739"/>
              <a:gd name="connsiteX61" fmla="*/ 9613704 w 12193149"/>
              <a:gd name="connsiteY61" fmla="*/ 1812371 h 2344739"/>
              <a:gd name="connsiteX62" fmla="*/ 9338590 w 12193149"/>
              <a:gd name="connsiteY62" fmla="*/ 1869293 h 2344739"/>
              <a:gd name="connsiteX63" fmla="*/ 9232518 w 12193149"/>
              <a:gd name="connsiteY63" fmla="*/ 1893149 h 2344739"/>
              <a:gd name="connsiteX64" fmla="*/ 9156690 w 12193149"/>
              <a:gd name="connsiteY64" fmla="*/ 1903228 h 2344739"/>
              <a:gd name="connsiteX65" fmla="*/ 9054601 w 12193149"/>
              <a:gd name="connsiteY65" fmla="*/ 1910755 h 2344739"/>
              <a:gd name="connsiteX66" fmla="*/ 9006634 w 12193149"/>
              <a:gd name="connsiteY66" fmla="*/ 1914040 h 2344739"/>
              <a:gd name="connsiteX67" fmla="*/ 9006349 w 12193149"/>
              <a:gd name="connsiteY67" fmla="*/ 1913800 h 2344739"/>
              <a:gd name="connsiteX68" fmla="*/ 8997380 w 12193149"/>
              <a:gd name="connsiteY68" fmla="*/ 1915011 h 2344739"/>
              <a:gd name="connsiteX69" fmla="*/ 8991542 w 12193149"/>
              <a:gd name="connsiteY69" fmla="*/ 1917072 h 2344739"/>
              <a:gd name="connsiteX70" fmla="*/ 8975485 w 12193149"/>
              <a:gd name="connsiteY70" fmla="*/ 1920298 h 2344739"/>
              <a:gd name="connsiteX71" fmla="*/ 8969159 w 12193149"/>
              <a:gd name="connsiteY71" fmla="*/ 1919598 h 2344739"/>
              <a:gd name="connsiteX72" fmla="*/ 8964196 w 12193149"/>
              <a:gd name="connsiteY72" fmla="*/ 1917373 h 2344739"/>
              <a:gd name="connsiteX73" fmla="*/ 8930136 w 12193149"/>
              <a:gd name="connsiteY73" fmla="*/ 1914185 h 2344739"/>
              <a:gd name="connsiteX74" fmla="*/ 8753592 w 12193149"/>
              <a:gd name="connsiteY74" fmla="*/ 1933417 h 2344739"/>
              <a:gd name="connsiteX75" fmla="*/ 8708995 w 12193149"/>
              <a:gd name="connsiteY75" fmla="*/ 1935518 h 2344739"/>
              <a:gd name="connsiteX76" fmla="*/ 8597219 w 12193149"/>
              <a:gd name="connsiteY76" fmla="*/ 1944090 h 2344739"/>
              <a:gd name="connsiteX77" fmla="*/ 8526378 w 12193149"/>
              <a:gd name="connsiteY77" fmla="*/ 1929248 h 2344739"/>
              <a:gd name="connsiteX78" fmla="*/ 8512131 w 12193149"/>
              <a:gd name="connsiteY78" fmla="*/ 1935163 h 2344739"/>
              <a:gd name="connsiteX79" fmla="*/ 8507315 w 12193149"/>
              <a:gd name="connsiteY79" fmla="*/ 1938164 h 2344739"/>
              <a:gd name="connsiteX80" fmla="*/ 8499116 w 12193149"/>
              <a:gd name="connsiteY80" fmla="*/ 1940902 h 2344739"/>
              <a:gd name="connsiteX81" fmla="*/ 8498742 w 12193149"/>
              <a:gd name="connsiteY81" fmla="*/ 1940723 h 2344739"/>
              <a:gd name="connsiteX82" fmla="*/ 8491397 w 12193149"/>
              <a:gd name="connsiteY82" fmla="*/ 1943773 h 2344739"/>
              <a:gd name="connsiteX83" fmla="*/ 8368330 w 12193149"/>
              <a:gd name="connsiteY83" fmla="*/ 1957815 h 2344739"/>
              <a:gd name="connsiteX84" fmla="*/ 8354947 w 12193149"/>
              <a:gd name="connsiteY84" fmla="*/ 1958009 h 2344739"/>
              <a:gd name="connsiteX85" fmla="*/ 8321252 w 12193149"/>
              <a:gd name="connsiteY85" fmla="*/ 1974587 h 2344739"/>
              <a:gd name="connsiteX86" fmla="*/ 8315581 w 12193149"/>
              <a:gd name="connsiteY86" fmla="*/ 1974913 h 2344739"/>
              <a:gd name="connsiteX87" fmla="*/ 8296322 w 12193149"/>
              <a:gd name="connsiteY87" fmla="*/ 1988808 h 2344739"/>
              <a:gd name="connsiteX88" fmla="*/ 8285424 w 12193149"/>
              <a:gd name="connsiteY88" fmla="*/ 1994631 h 2344739"/>
              <a:gd name="connsiteX89" fmla="*/ 8284298 w 12193149"/>
              <a:gd name="connsiteY89" fmla="*/ 1999074 h 2344739"/>
              <a:gd name="connsiteX90" fmla="*/ 8267224 w 12193149"/>
              <a:gd name="connsiteY90" fmla="*/ 2006249 h 2344739"/>
              <a:gd name="connsiteX91" fmla="*/ 8264525 w 12193149"/>
              <a:gd name="connsiteY91" fmla="*/ 2006019 h 2344739"/>
              <a:gd name="connsiteX92" fmla="*/ 8253181 w 12193149"/>
              <a:gd name="connsiteY92" fmla="*/ 2015862 h 2344739"/>
              <a:gd name="connsiteX93" fmla="*/ 8246982 w 12193149"/>
              <a:gd name="connsiteY93" fmla="*/ 2028854 h 2344739"/>
              <a:gd name="connsiteX94" fmla="*/ 8091420 w 12193149"/>
              <a:gd name="connsiteY94" fmla="*/ 2075015 h 2344739"/>
              <a:gd name="connsiteX95" fmla="*/ 7906555 w 12193149"/>
              <a:gd name="connsiteY95" fmla="*/ 2116988 h 2344739"/>
              <a:gd name="connsiteX96" fmla="*/ 7719893 w 12193149"/>
              <a:gd name="connsiteY96" fmla="*/ 2142703 h 2344739"/>
              <a:gd name="connsiteX97" fmla="*/ 7615495 w 12193149"/>
              <a:gd name="connsiteY97" fmla="*/ 2139232 h 2344739"/>
              <a:gd name="connsiteX98" fmla="*/ 7528691 w 12193149"/>
              <a:gd name="connsiteY98" fmla="*/ 2145060 h 2344739"/>
              <a:gd name="connsiteX99" fmla="*/ 7520719 w 12193149"/>
              <a:gd name="connsiteY99" fmla="*/ 2147613 h 2344739"/>
              <a:gd name="connsiteX100" fmla="*/ 7508559 w 12193149"/>
              <a:gd name="connsiteY100" fmla="*/ 2148948 h 2344739"/>
              <a:gd name="connsiteX101" fmla="*/ 7508188 w 12193149"/>
              <a:gd name="connsiteY101" fmla="*/ 2148621 h 2344739"/>
              <a:gd name="connsiteX102" fmla="*/ 7496943 w 12193149"/>
              <a:gd name="connsiteY102" fmla="*/ 2150573 h 2344739"/>
              <a:gd name="connsiteX103" fmla="*/ 7219707 w 12193149"/>
              <a:gd name="connsiteY103" fmla="*/ 2156680 h 2344739"/>
              <a:gd name="connsiteX104" fmla="*/ 7202249 w 12193149"/>
              <a:gd name="connsiteY104" fmla="*/ 2161230 h 2344739"/>
              <a:gd name="connsiteX105" fmla="*/ 7198152 w 12193149"/>
              <a:gd name="connsiteY105" fmla="*/ 2166588 h 2344739"/>
              <a:gd name="connsiteX106" fmla="*/ 7171956 w 12193149"/>
              <a:gd name="connsiteY106" fmla="*/ 2171236 h 2344739"/>
              <a:gd name="connsiteX107" fmla="*/ 7098136 w 12193149"/>
              <a:gd name="connsiteY107" fmla="*/ 2183464 h 2344739"/>
              <a:gd name="connsiteX108" fmla="*/ 7019644 w 12193149"/>
              <a:gd name="connsiteY108" fmla="*/ 2183090 h 2344739"/>
              <a:gd name="connsiteX109" fmla="*/ 6905294 w 12193149"/>
              <a:gd name="connsiteY109" fmla="*/ 2212596 h 2344739"/>
              <a:gd name="connsiteX110" fmla="*/ 6709370 w 12193149"/>
              <a:gd name="connsiteY110" fmla="*/ 2240551 h 2344739"/>
              <a:gd name="connsiteX111" fmla="*/ 6550602 w 12193149"/>
              <a:gd name="connsiteY111" fmla="*/ 2269327 h 2344739"/>
              <a:gd name="connsiteX112" fmla="*/ 6318708 w 12193149"/>
              <a:gd name="connsiteY112" fmla="*/ 2316127 h 2344739"/>
              <a:gd name="connsiteX113" fmla="*/ 6169822 w 12193149"/>
              <a:gd name="connsiteY113" fmla="*/ 2318214 h 2344739"/>
              <a:gd name="connsiteX114" fmla="*/ 6074996 w 12193149"/>
              <a:gd name="connsiteY114" fmla="*/ 2338676 h 2344739"/>
              <a:gd name="connsiteX115" fmla="*/ 6069677 w 12193149"/>
              <a:gd name="connsiteY115" fmla="*/ 2337139 h 2344739"/>
              <a:gd name="connsiteX116" fmla="*/ 6049786 w 12193149"/>
              <a:gd name="connsiteY116" fmla="*/ 2337822 h 2344739"/>
              <a:gd name="connsiteX117" fmla="*/ 6042433 w 12193149"/>
              <a:gd name="connsiteY117" fmla="*/ 2329473 h 2344739"/>
              <a:gd name="connsiteX118" fmla="*/ 6011238 w 12193149"/>
              <a:gd name="connsiteY118" fmla="*/ 2324380 h 2344739"/>
              <a:gd name="connsiteX119" fmla="*/ 5958523 w 12193149"/>
              <a:gd name="connsiteY119" fmla="*/ 2328024 h 2344739"/>
              <a:gd name="connsiteX120" fmla="*/ 5760067 w 12193149"/>
              <a:gd name="connsiteY120" fmla="*/ 2343716 h 2344739"/>
              <a:gd name="connsiteX121" fmla="*/ 5628108 w 12193149"/>
              <a:gd name="connsiteY121" fmla="*/ 2344739 h 2344739"/>
              <a:gd name="connsiteX122" fmla="*/ 5472054 w 12193149"/>
              <a:gd name="connsiteY122" fmla="*/ 2330719 h 2344739"/>
              <a:gd name="connsiteX123" fmla="*/ 5433909 w 12193149"/>
              <a:gd name="connsiteY123" fmla="*/ 2319466 h 2344739"/>
              <a:gd name="connsiteX124" fmla="*/ 5382817 w 12193149"/>
              <a:gd name="connsiteY124" fmla="*/ 2301764 h 2344739"/>
              <a:gd name="connsiteX125" fmla="*/ 5262912 w 12193149"/>
              <a:gd name="connsiteY125" fmla="*/ 2281347 h 2344739"/>
              <a:gd name="connsiteX126" fmla="*/ 5224109 w 12193149"/>
              <a:gd name="connsiteY126" fmla="*/ 2270223 h 2344739"/>
              <a:gd name="connsiteX127" fmla="*/ 5175808 w 12193149"/>
              <a:gd name="connsiteY127" fmla="*/ 2267233 h 2344739"/>
              <a:gd name="connsiteX128" fmla="*/ 5157702 w 12193149"/>
              <a:gd name="connsiteY128" fmla="*/ 2260010 h 2344739"/>
              <a:gd name="connsiteX129" fmla="*/ 5143747 w 12193149"/>
              <a:gd name="connsiteY129" fmla="*/ 2256610 h 2344739"/>
              <a:gd name="connsiteX130" fmla="*/ 5140744 w 12193149"/>
              <a:gd name="connsiteY130" fmla="*/ 2254509 h 2344739"/>
              <a:gd name="connsiteX131" fmla="*/ 5122807 w 12193149"/>
              <a:gd name="connsiteY131" fmla="*/ 2243656 h 2344739"/>
              <a:gd name="connsiteX132" fmla="*/ 5066938 w 12193149"/>
              <a:gd name="connsiteY132" fmla="*/ 2250227 h 2344739"/>
              <a:gd name="connsiteX133" fmla="*/ 5012662 w 12193149"/>
              <a:gd name="connsiteY133" fmla="*/ 2233846 h 2344739"/>
              <a:gd name="connsiteX134" fmla="*/ 4841589 w 12193149"/>
              <a:gd name="connsiteY134" fmla="*/ 2209829 h 2344739"/>
              <a:gd name="connsiteX135" fmla="*/ 4763595 w 12193149"/>
              <a:gd name="connsiteY135" fmla="*/ 2182061 h 2344739"/>
              <a:gd name="connsiteX136" fmla="*/ 4724334 w 12193149"/>
              <a:gd name="connsiteY136" fmla="*/ 2173047 h 2344739"/>
              <a:gd name="connsiteX137" fmla="*/ 4722324 w 12193149"/>
              <a:gd name="connsiteY137" fmla="*/ 2172298 h 2344739"/>
              <a:gd name="connsiteX138" fmla="*/ 4723259 w 12193149"/>
              <a:gd name="connsiteY138" fmla="*/ 2172087 h 2344739"/>
              <a:gd name="connsiteX139" fmla="*/ 4718350 w 12193149"/>
              <a:gd name="connsiteY139" fmla="*/ 2170817 h 2344739"/>
              <a:gd name="connsiteX140" fmla="*/ 4722324 w 12193149"/>
              <a:gd name="connsiteY140" fmla="*/ 2172298 h 2344739"/>
              <a:gd name="connsiteX141" fmla="*/ 4716674 w 12193149"/>
              <a:gd name="connsiteY141" fmla="*/ 2173573 h 2344739"/>
              <a:gd name="connsiteX142" fmla="*/ 4516962 w 12193149"/>
              <a:gd name="connsiteY142" fmla="*/ 2163671 h 2344739"/>
              <a:gd name="connsiteX143" fmla="*/ 4429691 w 12193149"/>
              <a:gd name="connsiteY143" fmla="*/ 2153020 h 2344739"/>
              <a:gd name="connsiteX144" fmla="*/ 4364023 w 12193149"/>
              <a:gd name="connsiteY144" fmla="*/ 2151674 h 2344739"/>
              <a:gd name="connsiteX145" fmla="*/ 4318114 w 12193149"/>
              <a:gd name="connsiteY145" fmla="*/ 2158289 h 2344739"/>
              <a:gd name="connsiteX146" fmla="*/ 4316258 w 12193149"/>
              <a:gd name="connsiteY146" fmla="*/ 2156948 h 2344739"/>
              <a:gd name="connsiteX147" fmla="*/ 4296292 w 12193149"/>
              <a:gd name="connsiteY147" fmla="*/ 2155069 h 2344739"/>
              <a:gd name="connsiteX148" fmla="*/ 4291212 w 12193149"/>
              <a:gd name="connsiteY148" fmla="*/ 2157986 h 2344739"/>
              <a:gd name="connsiteX149" fmla="*/ 4277290 w 12193149"/>
              <a:gd name="connsiteY149" fmla="*/ 2157740 h 2344739"/>
              <a:gd name="connsiteX150" fmla="*/ 4249265 w 12193149"/>
              <a:gd name="connsiteY150" fmla="*/ 2160064 h 2344739"/>
              <a:gd name="connsiteX151" fmla="*/ 4203199 w 12193149"/>
              <a:gd name="connsiteY151" fmla="*/ 2157269 h 2344739"/>
              <a:gd name="connsiteX152" fmla="*/ 4202893 w 12193149"/>
              <a:gd name="connsiteY152" fmla="*/ 2156010 h 2344739"/>
              <a:gd name="connsiteX153" fmla="*/ 4192396 w 12193149"/>
              <a:gd name="connsiteY153" fmla="*/ 2150376 h 2344739"/>
              <a:gd name="connsiteX154" fmla="*/ 4143893 w 12193149"/>
              <a:gd name="connsiteY154" fmla="*/ 2134511 h 2344739"/>
              <a:gd name="connsiteX155" fmla="*/ 4084245 w 12193149"/>
              <a:gd name="connsiteY155" fmla="*/ 2107978 h 2344739"/>
              <a:gd name="connsiteX156" fmla="*/ 4075694 w 12193149"/>
              <a:gd name="connsiteY156" fmla="*/ 2107143 h 2344739"/>
              <a:gd name="connsiteX157" fmla="*/ 4075575 w 12193149"/>
              <a:gd name="connsiteY157" fmla="*/ 2106844 h 2344739"/>
              <a:gd name="connsiteX158" fmla="*/ 4066658 w 12193149"/>
              <a:gd name="connsiteY158" fmla="*/ 2105400 h 2344739"/>
              <a:gd name="connsiteX159" fmla="*/ 4060102 w 12193149"/>
              <a:gd name="connsiteY159" fmla="*/ 2105618 h 2344739"/>
              <a:gd name="connsiteX160" fmla="*/ 4043512 w 12193149"/>
              <a:gd name="connsiteY160" fmla="*/ 2103997 h 2344739"/>
              <a:gd name="connsiteX161" fmla="*/ 4038145 w 12193149"/>
              <a:gd name="connsiteY161" fmla="*/ 2101563 h 2344739"/>
              <a:gd name="connsiteX162" fmla="*/ 4036511 w 12193149"/>
              <a:gd name="connsiteY162" fmla="*/ 2097896 h 2344739"/>
              <a:gd name="connsiteX163" fmla="*/ 4034926 w 12193149"/>
              <a:gd name="connsiteY163" fmla="*/ 2098131 h 2344739"/>
              <a:gd name="connsiteX164" fmla="*/ 4005686 w 12193149"/>
              <a:gd name="connsiteY164" fmla="*/ 2085563 h 2344739"/>
              <a:gd name="connsiteX165" fmla="*/ 3937994 w 12193149"/>
              <a:gd name="connsiteY165" fmla="*/ 2068106 h 2344739"/>
              <a:gd name="connsiteX166" fmla="*/ 3898423 w 12193149"/>
              <a:gd name="connsiteY166" fmla="*/ 2062451 h 2344739"/>
              <a:gd name="connsiteX167" fmla="*/ 3790908 w 12193149"/>
              <a:gd name="connsiteY167" fmla="*/ 2042213 h 2344739"/>
              <a:gd name="connsiteX168" fmla="*/ 3683661 w 12193149"/>
              <a:gd name="connsiteY168" fmla="*/ 2018290 h 2344739"/>
              <a:gd name="connsiteX169" fmla="*/ 3611183 w 12193149"/>
              <a:gd name="connsiteY169" fmla="*/ 1986019 h 2344739"/>
              <a:gd name="connsiteX170" fmla="*/ 3605003 w 12193149"/>
              <a:gd name="connsiteY170" fmla="*/ 1987381 h 2344739"/>
              <a:gd name="connsiteX171" fmla="*/ 3595884 w 12193149"/>
              <a:gd name="connsiteY171" fmla="*/ 1987545 h 2344739"/>
              <a:gd name="connsiteX172" fmla="*/ 3595649 w 12193149"/>
              <a:gd name="connsiteY172" fmla="*/ 1987276 h 2344739"/>
              <a:gd name="connsiteX173" fmla="*/ 3587126 w 12193149"/>
              <a:gd name="connsiteY173" fmla="*/ 1987966 h 2344739"/>
              <a:gd name="connsiteX174" fmla="*/ 3537283 w 12193149"/>
              <a:gd name="connsiteY174" fmla="*/ 1978267 h 2344739"/>
              <a:gd name="connsiteX175" fmla="*/ 3474371 w 12193149"/>
              <a:gd name="connsiteY175" fmla="*/ 1974606 h 2344739"/>
              <a:gd name="connsiteX176" fmla="*/ 3401876 w 12193149"/>
              <a:gd name="connsiteY176" fmla="*/ 1962558 h 2344739"/>
              <a:gd name="connsiteX177" fmla="*/ 3365036 w 12193149"/>
              <a:gd name="connsiteY177" fmla="*/ 1979510 h 2344739"/>
              <a:gd name="connsiteX178" fmla="*/ 3345174 w 12193149"/>
              <a:gd name="connsiteY178" fmla="*/ 1981192 h 2344739"/>
              <a:gd name="connsiteX179" fmla="*/ 3342846 w 12193149"/>
              <a:gd name="connsiteY179" fmla="*/ 1980217 h 2344739"/>
              <a:gd name="connsiteX180" fmla="*/ 3263504 w 12193149"/>
              <a:gd name="connsiteY180" fmla="*/ 1986094 h 2344739"/>
              <a:gd name="connsiteX181" fmla="*/ 3143704 w 12193149"/>
              <a:gd name="connsiteY181" fmla="*/ 1993869 h 2344739"/>
              <a:gd name="connsiteX182" fmla="*/ 3031439 w 12193149"/>
              <a:gd name="connsiteY182" fmla="*/ 1996512 h 2344739"/>
              <a:gd name="connsiteX183" fmla="*/ 2782717 w 12193149"/>
              <a:gd name="connsiteY183" fmla="*/ 2018333 h 2344739"/>
              <a:gd name="connsiteX184" fmla="*/ 2647675 w 12193149"/>
              <a:gd name="connsiteY184" fmla="*/ 2028869 h 2344739"/>
              <a:gd name="connsiteX185" fmla="*/ 2569176 w 12193149"/>
              <a:gd name="connsiteY185" fmla="*/ 2002628 h 2344739"/>
              <a:gd name="connsiteX186" fmla="*/ 2444403 w 12193149"/>
              <a:gd name="connsiteY186" fmla="*/ 2016529 h 2344739"/>
              <a:gd name="connsiteX187" fmla="*/ 2316260 w 12193149"/>
              <a:gd name="connsiteY187" fmla="*/ 2024996 h 2344739"/>
              <a:gd name="connsiteX188" fmla="*/ 2209726 w 12193149"/>
              <a:gd name="connsiteY188" fmla="*/ 2019763 h 2344739"/>
              <a:gd name="connsiteX189" fmla="*/ 2095813 w 12193149"/>
              <a:gd name="connsiteY189" fmla="*/ 2003052 h 2344739"/>
              <a:gd name="connsiteX190" fmla="*/ 1998504 w 12193149"/>
              <a:gd name="connsiteY190" fmla="*/ 1995032 h 2344739"/>
              <a:gd name="connsiteX191" fmla="*/ 1929320 w 12193149"/>
              <a:gd name="connsiteY191" fmla="*/ 2016977 h 2344739"/>
              <a:gd name="connsiteX192" fmla="*/ 1922798 w 12193149"/>
              <a:gd name="connsiteY192" fmla="*/ 2012146 h 2344739"/>
              <a:gd name="connsiteX193" fmla="*/ 1874228 w 12193149"/>
              <a:gd name="connsiteY193" fmla="*/ 2013741 h 2344739"/>
              <a:gd name="connsiteX194" fmla="*/ 1787803 w 12193149"/>
              <a:gd name="connsiteY194" fmla="*/ 2041363 h 2344739"/>
              <a:gd name="connsiteX195" fmla="*/ 1739352 w 12193149"/>
              <a:gd name="connsiteY195" fmla="*/ 2036312 h 2344739"/>
              <a:gd name="connsiteX196" fmla="*/ 1676219 w 12193149"/>
              <a:gd name="connsiteY196" fmla="*/ 2019963 h 2344739"/>
              <a:gd name="connsiteX197" fmla="*/ 1609817 w 12193149"/>
              <a:gd name="connsiteY197" fmla="*/ 2013066 h 2344739"/>
              <a:gd name="connsiteX198" fmla="*/ 1497258 w 12193149"/>
              <a:gd name="connsiteY198" fmla="*/ 1987476 h 2344739"/>
              <a:gd name="connsiteX199" fmla="*/ 1151127 w 12193149"/>
              <a:gd name="connsiteY199" fmla="*/ 1938041 h 2344739"/>
              <a:gd name="connsiteX200" fmla="*/ 859417 w 12193149"/>
              <a:gd name="connsiteY200" fmla="*/ 1928608 h 2344739"/>
              <a:gd name="connsiteX201" fmla="*/ 838688 w 12193149"/>
              <a:gd name="connsiteY201" fmla="*/ 1929821 h 2344739"/>
              <a:gd name="connsiteX202" fmla="*/ 817957 w 12193149"/>
              <a:gd name="connsiteY202" fmla="*/ 1927857 h 2344739"/>
              <a:gd name="connsiteX203" fmla="*/ 812654 w 12193149"/>
              <a:gd name="connsiteY203" fmla="*/ 1930751 h 2344739"/>
              <a:gd name="connsiteX204" fmla="*/ 721195 w 12193149"/>
              <a:gd name="connsiteY204" fmla="*/ 1929661 h 2344739"/>
              <a:gd name="connsiteX205" fmla="*/ 720890 w 12193149"/>
              <a:gd name="connsiteY205" fmla="*/ 1928399 h 2344739"/>
              <a:gd name="connsiteX206" fmla="*/ 710023 w 12193149"/>
              <a:gd name="connsiteY206" fmla="*/ 1922722 h 2344739"/>
              <a:gd name="connsiteX207" fmla="*/ 597940 w 12193149"/>
              <a:gd name="connsiteY207" fmla="*/ 1879864 h 2344739"/>
              <a:gd name="connsiteX208" fmla="*/ 579683 w 12193149"/>
              <a:gd name="connsiteY208" fmla="*/ 1877212 h 2344739"/>
              <a:gd name="connsiteX209" fmla="*/ 572865 w 12193149"/>
              <a:gd name="connsiteY209" fmla="*/ 1877401 h 2344739"/>
              <a:gd name="connsiteX210" fmla="*/ 446247 w 12193149"/>
              <a:gd name="connsiteY210" fmla="*/ 1839371 h 2344739"/>
              <a:gd name="connsiteX211" fmla="*/ 405163 w 12193149"/>
              <a:gd name="connsiteY211" fmla="*/ 1833548 h 2344739"/>
              <a:gd name="connsiteX212" fmla="*/ 293583 w 12193149"/>
              <a:gd name="connsiteY212" fmla="*/ 1812852 h 2344739"/>
              <a:gd name="connsiteX213" fmla="*/ 119529 w 12193149"/>
              <a:gd name="connsiteY213" fmla="*/ 1761047 h 2344739"/>
              <a:gd name="connsiteX214" fmla="*/ 16674 w 12193149"/>
              <a:gd name="connsiteY214" fmla="*/ 1758191 h 2344739"/>
              <a:gd name="connsiteX215" fmla="*/ 1150 w 12193149"/>
              <a:gd name="connsiteY215" fmla="*/ 1752722 h 2344739"/>
              <a:gd name="connsiteX216" fmla="*/ 1148 w 12193149"/>
              <a:gd name="connsiteY216" fmla="*/ 222213 h 2344739"/>
              <a:gd name="connsiteX217" fmla="*/ 1148 w 12193149"/>
              <a:gd name="connsiteY217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9 w 12193149"/>
              <a:gd name="connsiteY2" fmla="*/ 579739 h 2344739"/>
              <a:gd name="connsiteX3" fmla="*/ 12185986 w 12193149"/>
              <a:gd name="connsiteY3" fmla="*/ 584189 h 2344739"/>
              <a:gd name="connsiteX4" fmla="*/ 12156363 w 12193149"/>
              <a:gd name="connsiteY4" fmla="*/ 597366 h 2344739"/>
              <a:gd name="connsiteX5" fmla="*/ 12139215 w 12193149"/>
              <a:gd name="connsiteY5" fmla="*/ 623179 h 2344739"/>
              <a:gd name="connsiteX6" fmla="*/ 12126327 w 12193149"/>
              <a:gd name="connsiteY6" fmla="*/ 624690 h 2344739"/>
              <a:gd name="connsiteX7" fmla="*/ 12124007 w 12193149"/>
              <a:gd name="connsiteY7" fmla="*/ 624794 h 2344739"/>
              <a:gd name="connsiteX8" fmla="*/ 12116854 w 12193149"/>
              <a:gd name="connsiteY8" fmla="*/ 628608 h 2344739"/>
              <a:gd name="connsiteX9" fmla="*/ 12099497 w 12193149"/>
              <a:gd name="connsiteY9" fmla="*/ 628139 h 2344739"/>
              <a:gd name="connsiteX10" fmla="*/ 12087073 w 12193149"/>
              <a:gd name="connsiteY10" fmla="*/ 636341 h 2344739"/>
              <a:gd name="connsiteX11" fmla="*/ 12031073 w 12193149"/>
              <a:gd name="connsiteY11" fmla="*/ 680009 h 2344739"/>
              <a:gd name="connsiteX12" fmla="*/ 11995833 w 12193149"/>
              <a:gd name="connsiteY12" fmla="*/ 703458 h 2344739"/>
              <a:gd name="connsiteX13" fmla="*/ 11979717 w 12193149"/>
              <a:gd name="connsiteY13" fmla="*/ 708161 h 2344739"/>
              <a:gd name="connsiteX14" fmla="*/ 11959046 w 12193149"/>
              <a:gd name="connsiteY14" fmla="*/ 717558 h 2344739"/>
              <a:gd name="connsiteX15" fmla="*/ 11920454 w 12193149"/>
              <a:gd name="connsiteY15" fmla="*/ 730883 h 2344739"/>
              <a:gd name="connsiteX16" fmla="*/ 11903656 w 12193149"/>
              <a:gd name="connsiteY16" fmla="*/ 742426 h 2344739"/>
              <a:gd name="connsiteX17" fmla="*/ 11895048 w 12193149"/>
              <a:gd name="connsiteY17" fmla="*/ 744791 h 2344739"/>
              <a:gd name="connsiteX18" fmla="*/ 11891968 w 12193149"/>
              <a:gd name="connsiteY18" fmla="*/ 755729 h 2344739"/>
              <a:gd name="connsiteX19" fmla="*/ 11870776 w 12193149"/>
              <a:gd name="connsiteY19" fmla="*/ 777816 h 2344739"/>
              <a:gd name="connsiteX20" fmla="*/ 11813376 w 12193149"/>
              <a:gd name="connsiteY20" fmla="*/ 797659 h 2344739"/>
              <a:gd name="connsiteX21" fmla="*/ 11590693 w 12193149"/>
              <a:gd name="connsiteY21" fmla="*/ 963777 h 2344739"/>
              <a:gd name="connsiteX22" fmla="*/ 11506817 w 12193149"/>
              <a:gd name="connsiteY22" fmla="*/ 1033623 h 2344739"/>
              <a:gd name="connsiteX23" fmla="*/ 11280332 w 12193149"/>
              <a:gd name="connsiteY23" fmla="*/ 1223571 h 2344739"/>
              <a:gd name="connsiteX24" fmla="*/ 11228309 w 12193149"/>
              <a:gd name="connsiteY24" fmla="*/ 1276236 h 2344739"/>
              <a:gd name="connsiteX25" fmla="*/ 11218087 w 12193149"/>
              <a:gd name="connsiteY25" fmla="*/ 1275961 h 2344739"/>
              <a:gd name="connsiteX26" fmla="*/ 11217184 w 12193149"/>
              <a:gd name="connsiteY26" fmla="*/ 1275018 h 2344739"/>
              <a:gd name="connsiteX27" fmla="*/ 11188885 w 12193149"/>
              <a:gd name="connsiteY27" fmla="*/ 1292383 h 2344739"/>
              <a:gd name="connsiteX28" fmla="*/ 11184501 w 12193149"/>
              <a:gd name="connsiteY28" fmla="*/ 1292525 h 2344739"/>
              <a:gd name="connsiteX29" fmla="*/ 11166854 w 12193149"/>
              <a:gd name="connsiteY29" fmla="*/ 1306612 h 2344739"/>
              <a:gd name="connsiteX30" fmla="*/ 11157311 w 12193149"/>
              <a:gd name="connsiteY30" fmla="*/ 1312414 h 2344739"/>
              <a:gd name="connsiteX31" fmla="*/ 11155496 w 12193149"/>
              <a:gd name="connsiteY31" fmla="*/ 1317097 h 2344739"/>
              <a:gd name="connsiteX32" fmla="*/ 11140961 w 12193149"/>
              <a:gd name="connsiteY32" fmla="*/ 1324115 h 2344739"/>
              <a:gd name="connsiteX33" fmla="*/ 11138961 w 12193149"/>
              <a:gd name="connsiteY33" fmla="*/ 1323772 h 2344739"/>
              <a:gd name="connsiteX34" fmla="*/ 11128208 w 12193149"/>
              <a:gd name="connsiteY34" fmla="*/ 1333832 h 2344739"/>
              <a:gd name="connsiteX35" fmla="*/ 11120691 w 12193149"/>
              <a:gd name="connsiteY35" fmla="*/ 1347424 h 2344739"/>
              <a:gd name="connsiteX36" fmla="*/ 10894683 w 12193149"/>
              <a:gd name="connsiteY36" fmla="*/ 1473399 h 2344739"/>
              <a:gd name="connsiteX37" fmla="*/ 10773300 w 12193149"/>
              <a:gd name="connsiteY37" fmla="*/ 1523191 h 2344739"/>
              <a:gd name="connsiteX38" fmla="*/ 10627668 w 12193149"/>
              <a:gd name="connsiteY38" fmla="*/ 1559229 h 2344739"/>
              <a:gd name="connsiteX39" fmla="*/ 10581895 w 12193149"/>
              <a:gd name="connsiteY39" fmla="*/ 1568689 h 2344739"/>
              <a:gd name="connsiteX40" fmla="*/ 10547790 w 12193149"/>
              <a:gd name="connsiteY40" fmla="*/ 1598423 h 2344739"/>
              <a:gd name="connsiteX41" fmla="*/ 10529643 w 12193149"/>
              <a:gd name="connsiteY41" fmla="*/ 1596907 h 2344739"/>
              <a:gd name="connsiteX42" fmla="*/ 10526446 w 12193149"/>
              <a:gd name="connsiteY42" fmla="*/ 1596411 h 2344739"/>
              <a:gd name="connsiteX43" fmla="*/ 10515129 w 12193149"/>
              <a:gd name="connsiteY43" fmla="*/ 1599537 h 2344739"/>
              <a:gd name="connsiteX44" fmla="*/ 10491735 w 12193149"/>
              <a:gd name="connsiteY44" fmla="*/ 1594156 h 2344739"/>
              <a:gd name="connsiteX45" fmla="*/ 10471418 w 12193149"/>
              <a:gd name="connsiteY45" fmla="*/ 1601693 h 2344739"/>
              <a:gd name="connsiteX46" fmla="*/ 10377042 w 12193149"/>
              <a:gd name="connsiteY46" fmla="*/ 1644598 h 2344739"/>
              <a:gd name="connsiteX47" fmla="*/ 10319338 w 12193149"/>
              <a:gd name="connsiteY47" fmla="*/ 1666221 h 2344739"/>
              <a:gd name="connsiteX48" fmla="*/ 10295467 w 12193149"/>
              <a:gd name="connsiteY48" fmla="*/ 1668079 h 2344739"/>
              <a:gd name="connsiteX49" fmla="*/ 10263443 w 12193149"/>
              <a:gd name="connsiteY49" fmla="*/ 1674948 h 2344739"/>
              <a:gd name="connsiteX50" fmla="*/ 10205418 w 12193149"/>
              <a:gd name="connsiteY50" fmla="*/ 1682149 h 2344739"/>
              <a:gd name="connsiteX51" fmla="*/ 10177759 w 12193149"/>
              <a:gd name="connsiteY51" fmla="*/ 1692943 h 2344739"/>
              <a:gd name="connsiteX52" fmla="*/ 10165070 w 12193149"/>
              <a:gd name="connsiteY52" fmla="*/ 1693739 h 2344739"/>
              <a:gd name="connsiteX53" fmla="*/ 10156308 w 12193149"/>
              <a:gd name="connsiteY53" fmla="*/ 1707487 h 2344739"/>
              <a:gd name="connsiteX54" fmla="*/ 10118267 w 12193149"/>
              <a:gd name="connsiteY54" fmla="*/ 1731142 h 2344739"/>
              <a:gd name="connsiteX55" fmla="*/ 10083317 w 12193149"/>
              <a:gd name="connsiteY55" fmla="*/ 1743296 h 2344739"/>
              <a:gd name="connsiteX56" fmla="*/ 10040388 w 12193149"/>
              <a:gd name="connsiteY56" fmla="*/ 1741632 h 2344739"/>
              <a:gd name="connsiteX57" fmla="*/ 9961167 w 12193149"/>
              <a:gd name="connsiteY57" fmla="*/ 1757147 h 2344739"/>
              <a:gd name="connsiteX58" fmla="*/ 9848940 w 12193149"/>
              <a:gd name="connsiteY58" fmla="*/ 1763915 h 2344739"/>
              <a:gd name="connsiteX59" fmla="*/ 9729457 w 12193149"/>
              <a:gd name="connsiteY59" fmla="*/ 1784122 h 2344739"/>
              <a:gd name="connsiteX60" fmla="*/ 9613704 w 12193149"/>
              <a:gd name="connsiteY60" fmla="*/ 1812371 h 2344739"/>
              <a:gd name="connsiteX61" fmla="*/ 9338590 w 12193149"/>
              <a:gd name="connsiteY61" fmla="*/ 1869293 h 2344739"/>
              <a:gd name="connsiteX62" fmla="*/ 9232518 w 12193149"/>
              <a:gd name="connsiteY62" fmla="*/ 1893149 h 2344739"/>
              <a:gd name="connsiteX63" fmla="*/ 9156690 w 12193149"/>
              <a:gd name="connsiteY63" fmla="*/ 1903228 h 2344739"/>
              <a:gd name="connsiteX64" fmla="*/ 9054601 w 12193149"/>
              <a:gd name="connsiteY64" fmla="*/ 1910755 h 2344739"/>
              <a:gd name="connsiteX65" fmla="*/ 9006634 w 12193149"/>
              <a:gd name="connsiteY65" fmla="*/ 1914040 h 2344739"/>
              <a:gd name="connsiteX66" fmla="*/ 9006349 w 12193149"/>
              <a:gd name="connsiteY66" fmla="*/ 1913800 h 2344739"/>
              <a:gd name="connsiteX67" fmla="*/ 8997380 w 12193149"/>
              <a:gd name="connsiteY67" fmla="*/ 1915011 h 2344739"/>
              <a:gd name="connsiteX68" fmla="*/ 8991542 w 12193149"/>
              <a:gd name="connsiteY68" fmla="*/ 1917072 h 2344739"/>
              <a:gd name="connsiteX69" fmla="*/ 8975485 w 12193149"/>
              <a:gd name="connsiteY69" fmla="*/ 1920298 h 2344739"/>
              <a:gd name="connsiteX70" fmla="*/ 8969159 w 12193149"/>
              <a:gd name="connsiteY70" fmla="*/ 1919598 h 2344739"/>
              <a:gd name="connsiteX71" fmla="*/ 8964196 w 12193149"/>
              <a:gd name="connsiteY71" fmla="*/ 1917373 h 2344739"/>
              <a:gd name="connsiteX72" fmla="*/ 8930136 w 12193149"/>
              <a:gd name="connsiteY72" fmla="*/ 1914185 h 2344739"/>
              <a:gd name="connsiteX73" fmla="*/ 8753592 w 12193149"/>
              <a:gd name="connsiteY73" fmla="*/ 1933417 h 2344739"/>
              <a:gd name="connsiteX74" fmla="*/ 8708995 w 12193149"/>
              <a:gd name="connsiteY74" fmla="*/ 1935518 h 2344739"/>
              <a:gd name="connsiteX75" fmla="*/ 8597219 w 12193149"/>
              <a:gd name="connsiteY75" fmla="*/ 1944090 h 2344739"/>
              <a:gd name="connsiteX76" fmla="*/ 8526378 w 12193149"/>
              <a:gd name="connsiteY76" fmla="*/ 1929248 h 2344739"/>
              <a:gd name="connsiteX77" fmla="*/ 8512131 w 12193149"/>
              <a:gd name="connsiteY77" fmla="*/ 1935163 h 2344739"/>
              <a:gd name="connsiteX78" fmla="*/ 8507315 w 12193149"/>
              <a:gd name="connsiteY78" fmla="*/ 1938164 h 2344739"/>
              <a:gd name="connsiteX79" fmla="*/ 8499116 w 12193149"/>
              <a:gd name="connsiteY79" fmla="*/ 1940902 h 2344739"/>
              <a:gd name="connsiteX80" fmla="*/ 8498742 w 12193149"/>
              <a:gd name="connsiteY80" fmla="*/ 1940723 h 2344739"/>
              <a:gd name="connsiteX81" fmla="*/ 8491397 w 12193149"/>
              <a:gd name="connsiteY81" fmla="*/ 1943773 h 2344739"/>
              <a:gd name="connsiteX82" fmla="*/ 8368330 w 12193149"/>
              <a:gd name="connsiteY82" fmla="*/ 1957815 h 2344739"/>
              <a:gd name="connsiteX83" fmla="*/ 8354947 w 12193149"/>
              <a:gd name="connsiteY83" fmla="*/ 1958009 h 2344739"/>
              <a:gd name="connsiteX84" fmla="*/ 8321252 w 12193149"/>
              <a:gd name="connsiteY84" fmla="*/ 1974587 h 2344739"/>
              <a:gd name="connsiteX85" fmla="*/ 8315581 w 12193149"/>
              <a:gd name="connsiteY85" fmla="*/ 1974913 h 2344739"/>
              <a:gd name="connsiteX86" fmla="*/ 8296322 w 12193149"/>
              <a:gd name="connsiteY86" fmla="*/ 1988808 h 2344739"/>
              <a:gd name="connsiteX87" fmla="*/ 8285424 w 12193149"/>
              <a:gd name="connsiteY87" fmla="*/ 1994631 h 2344739"/>
              <a:gd name="connsiteX88" fmla="*/ 8284298 w 12193149"/>
              <a:gd name="connsiteY88" fmla="*/ 1999074 h 2344739"/>
              <a:gd name="connsiteX89" fmla="*/ 8267224 w 12193149"/>
              <a:gd name="connsiteY89" fmla="*/ 2006249 h 2344739"/>
              <a:gd name="connsiteX90" fmla="*/ 8264525 w 12193149"/>
              <a:gd name="connsiteY90" fmla="*/ 2006019 h 2344739"/>
              <a:gd name="connsiteX91" fmla="*/ 8253181 w 12193149"/>
              <a:gd name="connsiteY91" fmla="*/ 2015862 h 2344739"/>
              <a:gd name="connsiteX92" fmla="*/ 8246982 w 12193149"/>
              <a:gd name="connsiteY92" fmla="*/ 2028854 h 2344739"/>
              <a:gd name="connsiteX93" fmla="*/ 8091420 w 12193149"/>
              <a:gd name="connsiteY93" fmla="*/ 2075015 h 2344739"/>
              <a:gd name="connsiteX94" fmla="*/ 7906555 w 12193149"/>
              <a:gd name="connsiteY94" fmla="*/ 2116988 h 2344739"/>
              <a:gd name="connsiteX95" fmla="*/ 7719893 w 12193149"/>
              <a:gd name="connsiteY95" fmla="*/ 2142703 h 2344739"/>
              <a:gd name="connsiteX96" fmla="*/ 7615495 w 12193149"/>
              <a:gd name="connsiteY96" fmla="*/ 2139232 h 2344739"/>
              <a:gd name="connsiteX97" fmla="*/ 7528691 w 12193149"/>
              <a:gd name="connsiteY97" fmla="*/ 2145060 h 2344739"/>
              <a:gd name="connsiteX98" fmla="*/ 7520719 w 12193149"/>
              <a:gd name="connsiteY98" fmla="*/ 2147613 h 2344739"/>
              <a:gd name="connsiteX99" fmla="*/ 7508559 w 12193149"/>
              <a:gd name="connsiteY99" fmla="*/ 2148948 h 2344739"/>
              <a:gd name="connsiteX100" fmla="*/ 7508188 w 12193149"/>
              <a:gd name="connsiteY100" fmla="*/ 2148621 h 2344739"/>
              <a:gd name="connsiteX101" fmla="*/ 7496943 w 12193149"/>
              <a:gd name="connsiteY101" fmla="*/ 2150573 h 2344739"/>
              <a:gd name="connsiteX102" fmla="*/ 7219707 w 12193149"/>
              <a:gd name="connsiteY102" fmla="*/ 2156680 h 2344739"/>
              <a:gd name="connsiteX103" fmla="*/ 7202249 w 12193149"/>
              <a:gd name="connsiteY103" fmla="*/ 2161230 h 2344739"/>
              <a:gd name="connsiteX104" fmla="*/ 7198152 w 12193149"/>
              <a:gd name="connsiteY104" fmla="*/ 2166588 h 2344739"/>
              <a:gd name="connsiteX105" fmla="*/ 7171956 w 12193149"/>
              <a:gd name="connsiteY105" fmla="*/ 2171236 h 2344739"/>
              <a:gd name="connsiteX106" fmla="*/ 7098136 w 12193149"/>
              <a:gd name="connsiteY106" fmla="*/ 2183464 h 2344739"/>
              <a:gd name="connsiteX107" fmla="*/ 7019644 w 12193149"/>
              <a:gd name="connsiteY107" fmla="*/ 2183090 h 2344739"/>
              <a:gd name="connsiteX108" fmla="*/ 6905294 w 12193149"/>
              <a:gd name="connsiteY108" fmla="*/ 2212596 h 2344739"/>
              <a:gd name="connsiteX109" fmla="*/ 6709370 w 12193149"/>
              <a:gd name="connsiteY109" fmla="*/ 2240551 h 2344739"/>
              <a:gd name="connsiteX110" fmla="*/ 6550602 w 12193149"/>
              <a:gd name="connsiteY110" fmla="*/ 2269327 h 2344739"/>
              <a:gd name="connsiteX111" fmla="*/ 6318708 w 12193149"/>
              <a:gd name="connsiteY111" fmla="*/ 2316127 h 2344739"/>
              <a:gd name="connsiteX112" fmla="*/ 6169822 w 12193149"/>
              <a:gd name="connsiteY112" fmla="*/ 2318214 h 2344739"/>
              <a:gd name="connsiteX113" fmla="*/ 6074996 w 12193149"/>
              <a:gd name="connsiteY113" fmla="*/ 2338676 h 2344739"/>
              <a:gd name="connsiteX114" fmla="*/ 6069677 w 12193149"/>
              <a:gd name="connsiteY114" fmla="*/ 2337139 h 2344739"/>
              <a:gd name="connsiteX115" fmla="*/ 6049786 w 12193149"/>
              <a:gd name="connsiteY115" fmla="*/ 2337822 h 2344739"/>
              <a:gd name="connsiteX116" fmla="*/ 6042433 w 12193149"/>
              <a:gd name="connsiteY116" fmla="*/ 2329473 h 2344739"/>
              <a:gd name="connsiteX117" fmla="*/ 6011238 w 12193149"/>
              <a:gd name="connsiteY117" fmla="*/ 2324380 h 2344739"/>
              <a:gd name="connsiteX118" fmla="*/ 5958523 w 12193149"/>
              <a:gd name="connsiteY118" fmla="*/ 2328024 h 2344739"/>
              <a:gd name="connsiteX119" fmla="*/ 5760067 w 12193149"/>
              <a:gd name="connsiteY119" fmla="*/ 2343716 h 2344739"/>
              <a:gd name="connsiteX120" fmla="*/ 5628108 w 12193149"/>
              <a:gd name="connsiteY120" fmla="*/ 2344739 h 2344739"/>
              <a:gd name="connsiteX121" fmla="*/ 5472054 w 12193149"/>
              <a:gd name="connsiteY121" fmla="*/ 2330719 h 2344739"/>
              <a:gd name="connsiteX122" fmla="*/ 5433909 w 12193149"/>
              <a:gd name="connsiteY122" fmla="*/ 2319466 h 2344739"/>
              <a:gd name="connsiteX123" fmla="*/ 5382817 w 12193149"/>
              <a:gd name="connsiteY123" fmla="*/ 2301764 h 2344739"/>
              <a:gd name="connsiteX124" fmla="*/ 5262912 w 12193149"/>
              <a:gd name="connsiteY124" fmla="*/ 2281347 h 2344739"/>
              <a:gd name="connsiteX125" fmla="*/ 5224109 w 12193149"/>
              <a:gd name="connsiteY125" fmla="*/ 2270223 h 2344739"/>
              <a:gd name="connsiteX126" fmla="*/ 5175808 w 12193149"/>
              <a:gd name="connsiteY126" fmla="*/ 2267233 h 2344739"/>
              <a:gd name="connsiteX127" fmla="*/ 5157702 w 12193149"/>
              <a:gd name="connsiteY127" fmla="*/ 2260010 h 2344739"/>
              <a:gd name="connsiteX128" fmla="*/ 5143747 w 12193149"/>
              <a:gd name="connsiteY128" fmla="*/ 2256610 h 2344739"/>
              <a:gd name="connsiteX129" fmla="*/ 5140744 w 12193149"/>
              <a:gd name="connsiteY129" fmla="*/ 2254509 h 2344739"/>
              <a:gd name="connsiteX130" fmla="*/ 5122807 w 12193149"/>
              <a:gd name="connsiteY130" fmla="*/ 2243656 h 2344739"/>
              <a:gd name="connsiteX131" fmla="*/ 5066938 w 12193149"/>
              <a:gd name="connsiteY131" fmla="*/ 2250227 h 2344739"/>
              <a:gd name="connsiteX132" fmla="*/ 5012662 w 12193149"/>
              <a:gd name="connsiteY132" fmla="*/ 2233846 h 2344739"/>
              <a:gd name="connsiteX133" fmla="*/ 4841589 w 12193149"/>
              <a:gd name="connsiteY133" fmla="*/ 2209829 h 2344739"/>
              <a:gd name="connsiteX134" fmla="*/ 4763595 w 12193149"/>
              <a:gd name="connsiteY134" fmla="*/ 2182061 h 2344739"/>
              <a:gd name="connsiteX135" fmla="*/ 4724334 w 12193149"/>
              <a:gd name="connsiteY135" fmla="*/ 2173047 h 2344739"/>
              <a:gd name="connsiteX136" fmla="*/ 4722324 w 12193149"/>
              <a:gd name="connsiteY136" fmla="*/ 2172298 h 2344739"/>
              <a:gd name="connsiteX137" fmla="*/ 4723259 w 12193149"/>
              <a:gd name="connsiteY137" fmla="*/ 2172087 h 2344739"/>
              <a:gd name="connsiteX138" fmla="*/ 4718350 w 12193149"/>
              <a:gd name="connsiteY138" fmla="*/ 2170817 h 2344739"/>
              <a:gd name="connsiteX139" fmla="*/ 4722324 w 12193149"/>
              <a:gd name="connsiteY139" fmla="*/ 2172298 h 2344739"/>
              <a:gd name="connsiteX140" fmla="*/ 4716674 w 12193149"/>
              <a:gd name="connsiteY140" fmla="*/ 2173573 h 2344739"/>
              <a:gd name="connsiteX141" fmla="*/ 4516962 w 12193149"/>
              <a:gd name="connsiteY141" fmla="*/ 2163671 h 2344739"/>
              <a:gd name="connsiteX142" fmla="*/ 4429691 w 12193149"/>
              <a:gd name="connsiteY142" fmla="*/ 2153020 h 2344739"/>
              <a:gd name="connsiteX143" fmla="*/ 4364023 w 12193149"/>
              <a:gd name="connsiteY143" fmla="*/ 2151674 h 2344739"/>
              <a:gd name="connsiteX144" fmla="*/ 4318114 w 12193149"/>
              <a:gd name="connsiteY144" fmla="*/ 2158289 h 2344739"/>
              <a:gd name="connsiteX145" fmla="*/ 4316258 w 12193149"/>
              <a:gd name="connsiteY145" fmla="*/ 2156948 h 2344739"/>
              <a:gd name="connsiteX146" fmla="*/ 4296292 w 12193149"/>
              <a:gd name="connsiteY146" fmla="*/ 2155069 h 2344739"/>
              <a:gd name="connsiteX147" fmla="*/ 4291212 w 12193149"/>
              <a:gd name="connsiteY147" fmla="*/ 2157986 h 2344739"/>
              <a:gd name="connsiteX148" fmla="*/ 4277290 w 12193149"/>
              <a:gd name="connsiteY148" fmla="*/ 2157740 h 2344739"/>
              <a:gd name="connsiteX149" fmla="*/ 4249265 w 12193149"/>
              <a:gd name="connsiteY149" fmla="*/ 2160064 h 2344739"/>
              <a:gd name="connsiteX150" fmla="*/ 4203199 w 12193149"/>
              <a:gd name="connsiteY150" fmla="*/ 2157269 h 2344739"/>
              <a:gd name="connsiteX151" fmla="*/ 4202893 w 12193149"/>
              <a:gd name="connsiteY151" fmla="*/ 2156010 h 2344739"/>
              <a:gd name="connsiteX152" fmla="*/ 4192396 w 12193149"/>
              <a:gd name="connsiteY152" fmla="*/ 2150376 h 2344739"/>
              <a:gd name="connsiteX153" fmla="*/ 4143893 w 12193149"/>
              <a:gd name="connsiteY153" fmla="*/ 2134511 h 2344739"/>
              <a:gd name="connsiteX154" fmla="*/ 4084245 w 12193149"/>
              <a:gd name="connsiteY154" fmla="*/ 2107978 h 2344739"/>
              <a:gd name="connsiteX155" fmla="*/ 4075694 w 12193149"/>
              <a:gd name="connsiteY155" fmla="*/ 2107143 h 2344739"/>
              <a:gd name="connsiteX156" fmla="*/ 4075575 w 12193149"/>
              <a:gd name="connsiteY156" fmla="*/ 2106844 h 2344739"/>
              <a:gd name="connsiteX157" fmla="*/ 4066658 w 12193149"/>
              <a:gd name="connsiteY157" fmla="*/ 2105400 h 2344739"/>
              <a:gd name="connsiteX158" fmla="*/ 4060102 w 12193149"/>
              <a:gd name="connsiteY158" fmla="*/ 2105618 h 2344739"/>
              <a:gd name="connsiteX159" fmla="*/ 4043512 w 12193149"/>
              <a:gd name="connsiteY159" fmla="*/ 2103997 h 2344739"/>
              <a:gd name="connsiteX160" fmla="*/ 4038145 w 12193149"/>
              <a:gd name="connsiteY160" fmla="*/ 2101563 h 2344739"/>
              <a:gd name="connsiteX161" fmla="*/ 4036511 w 12193149"/>
              <a:gd name="connsiteY161" fmla="*/ 2097896 h 2344739"/>
              <a:gd name="connsiteX162" fmla="*/ 4034926 w 12193149"/>
              <a:gd name="connsiteY162" fmla="*/ 2098131 h 2344739"/>
              <a:gd name="connsiteX163" fmla="*/ 4005686 w 12193149"/>
              <a:gd name="connsiteY163" fmla="*/ 2085563 h 2344739"/>
              <a:gd name="connsiteX164" fmla="*/ 3937994 w 12193149"/>
              <a:gd name="connsiteY164" fmla="*/ 2068106 h 2344739"/>
              <a:gd name="connsiteX165" fmla="*/ 3898423 w 12193149"/>
              <a:gd name="connsiteY165" fmla="*/ 2062451 h 2344739"/>
              <a:gd name="connsiteX166" fmla="*/ 3790908 w 12193149"/>
              <a:gd name="connsiteY166" fmla="*/ 2042213 h 2344739"/>
              <a:gd name="connsiteX167" fmla="*/ 3683661 w 12193149"/>
              <a:gd name="connsiteY167" fmla="*/ 2018290 h 2344739"/>
              <a:gd name="connsiteX168" fmla="*/ 3611183 w 12193149"/>
              <a:gd name="connsiteY168" fmla="*/ 1986019 h 2344739"/>
              <a:gd name="connsiteX169" fmla="*/ 3605003 w 12193149"/>
              <a:gd name="connsiteY169" fmla="*/ 1987381 h 2344739"/>
              <a:gd name="connsiteX170" fmla="*/ 3595884 w 12193149"/>
              <a:gd name="connsiteY170" fmla="*/ 1987545 h 2344739"/>
              <a:gd name="connsiteX171" fmla="*/ 3595649 w 12193149"/>
              <a:gd name="connsiteY171" fmla="*/ 1987276 h 2344739"/>
              <a:gd name="connsiteX172" fmla="*/ 3587126 w 12193149"/>
              <a:gd name="connsiteY172" fmla="*/ 1987966 h 2344739"/>
              <a:gd name="connsiteX173" fmla="*/ 3537283 w 12193149"/>
              <a:gd name="connsiteY173" fmla="*/ 1978267 h 2344739"/>
              <a:gd name="connsiteX174" fmla="*/ 3474371 w 12193149"/>
              <a:gd name="connsiteY174" fmla="*/ 1974606 h 2344739"/>
              <a:gd name="connsiteX175" fmla="*/ 3401876 w 12193149"/>
              <a:gd name="connsiteY175" fmla="*/ 1962558 h 2344739"/>
              <a:gd name="connsiteX176" fmla="*/ 3365036 w 12193149"/>
              <a:gd name="connsiteY176" fmla="*/ 1979510 h 2344739"/>
              <a:gd name="connsiteX177" fmla="*/ 3345174 w 12193149"/>
              <a:gd name="connsiteY177" fmla="*/ 1981192 h 2344739"/>
              <a:gd name="connsiteX178" fmla="*/ 3342846 w 12193149"/>
              <a:gd name="connsiteY178" fmla="*/ 1980217 h 2344739"/>
              <a:gd name="connsiteX179" fmla="*/ 3263504 w 12193149"/>
              <a:gd name="connsiteY179" fmla="*/ 1986094 h 2344739"/>
              <a:gd name="connsiteX180" fmla="*/ 3143704 w 12193149"/>
              <a:gd name="connsiteY180" fmla="*/ 1993869 h 2344739"/>
              <a:gd name="connsiteX181" fmla="*/ 3031439 w 12193149"/>
              <a:gd name="connsiteY181" fmla="*/ 1996512 h 2344739"/>
              <a:gd name="connsiteX182" fmla="*/ 2782717 w 12193149"/>
              <a:gd name="connsiteY182" fmla="*/ 2018333 h 2344739"/>
              <a:gd name="connsiteX183" fmla="*/ 2647675 w 12193149"/>
              <a:gd name="connsiteY183" fmla="*/ 2028869 h 2344739"/>
              <a:gd name="connsiteX184" fmla="*/ 2569176 w 12193149"/>
              <a:gd name="connsiteY184" fmla="*/ 2002628 h 2344739"/>
              <a:gd name="connsiteX185" fmla="*/ 2444403 w 12193149"/>
              <a:gd name="connsiteY185" fmla="*/ 2016529 h 2344739"/>
              <a:gd name="connsiteX186" fmla="*/ 2316260 w 12193149"/>
              <a:gd name="connsiteY186" fmla="*/ 2024996 h 2344739"/>
              <a:gd name="connsiteX187" fmla="*/ 2209726 w 12193149"/>
              <a:gd name="connsiteY187" fmla="*/ 2019763 h 2344739"/>
              <a:gd name="connsiteX188" fmla="*/ 2095813 w 12193149"/>
              <a:gd name="connsiteY188" fmla="*/ 2003052 h 2344739"/>
              <a:gd name="connsiteX189" fmla="*/ 1998504 w 12193149"/>
              <a:gd name="connsiteY189" fmla="*/ 1995032 h 2344739"/>
              <a:gd name="connsiteX190" fmla="*/ 1929320 w 12193149"/>
              <a:gd name="connsiteY190" fmla="*/ 2016977 h 2344739"/>
              <a:gd name="connsiteX191" fmla="*/ 1922798 w 12193149"/>
              <a:gd name="connsiteY191" fmla="*/ 2012146 h 2344739"/>
              <a:gd name="connsiteX192" fmla="*/ 1874228 w 12193149"/>
              <a:gd name="connsiteY192" fmla="*/ 2013741 h 2344739"/>
              <a:gd name="connsiteX193" fmla="*/ 1787803 w 12193149"/>
              <a:gd name="connsiteY193" fmla="*/ 2041363 h 2344739"/>
              <a:gd name="connsiteX194" fmla="*/ 1739352 w 12193149"/>
              <a:gd name="connsiteY194" fmla="*/ 2036312 h 2344739"/>
              <a:gd name="connsiteX195" fmla="*/ 1676219 w 12193149"/>
              <a:gd name="connsiteY195" fmla="*/ 2019963 h 2344739"/>
              <a:gd name="connsiteX196" fmla="*/ 1609817 w 12193149"/>
              <a:gd name="connsiteY196" fmla="*/ 2013066 h 2344739"/>
              <a:gd name="connsiteX197" fmla="*/ 1497258 w 12193149"/>
              <a:gd name="connsiteY197" fmla="*/ 1987476 h 2344739"/>
              <a:gd name="connsiteX198" fmla="*/ 1151127 w 12193149"/>
              <a:gd name="connsiteY198" fmla="*/ 1938041 h 2344739"/>
              <a:gd name="connsiteX199" fmla="*/ 859417 w 12193149"/>
              <a:gd name="connsiteY199" fmla="*/ 1928608 h 2344739"/>
              <a:gd name="connsiteX200" fmla="*/ 838688 w 12193149"/>
              <a:gd name="connsiteY200" fmla="*/ 1929821 h 2344739"/>
              <a:gd name="connsiteX201" fmla="*/ 817957 w 12193149"/>
              <a:gd name="connsiteY201" fmla="*/ 1927857 h 2344739"/>
              <a:gd name="connsiteX202" fmla="*/ 812654 w 12193149"/>
              <a:gd name="connsiteY202" fmla="*/ 1930751 h 2344739"/>
              <a:gd name="connsiteX203" fmla="*/ 721195 w 12193149"/>
              <a:gd name="connsiteY203" fmla="*/ 1929661 h 2344739"/>
              <a:gd name="connsiteX204" fmla="*/ 720890 w 12193149"/>
              <a:gd name="connsiteY204" fmla="*/ 1928399 h 2344739"/>
              <a:gd name="connsiteX205" fmla="*/ 710023 w 12193149"/>
              <a:gd name="connsiteY205" fmla="*/ 1922722 h 2344739"/>
              <a:gd name="connsiteX206" fmla="*/ 597940 w 12193149"/>
              <a:gd name="connsiteY206" fmla="*/ 1879864 h 2344739"/>
              <a:gd name="connsiteX207" fmla="*/ 579683 w 12193149"/>
              <a:gd name="connsiteY207" fmla="*/ 1877212 h 2344739"/>
              <a:gd name="connsiteX208" fmla="*/ 572865 w 12193149"/>
              <a:gd name="connsiteY208" fmla="*/ 1877401 h 2344739"/>
              <a:gd name="connsiteX209" fmla="*/ 446247 w 12193149"/>
              <a:gd name="connsiteY209" fmla="*/ 1839371 h 2344739"/>
              <a:gd name="connsiteX210" fmla="*/ 405163 w 12193149"/>
              <a:gd name="connsiteY210" fmla="*/ 1833548 h 2344739"/>
              <a:gd name="connsiteX211" fmla="*/ 293583 w 12193149"/>
              <a:gd name="connsiteY211" fmla="*/ 1812852 h 2344739"/>
              <a:gd name="connsiteX212" fmla="*/ 119529 w 12193149"/>
              <a:gd name="connsiteY212" fmla="*/ 1761047 h 2344739"/>
              <a:gd name="connsiteX213" fmla="*/ 16674 w 12193149"/>
              <a:gd name="connsiteY213" fmla="*/ 1758191 h 2344739"/>
              <a:gd name="connsiteX214" fmla="*/ 1150 w 12193149"/>
              <a:gd name="connsiteY214" fmla="*/ 1752722 h 2344739"/>
              <a:gd name="connsiteX215" fmla="*/ 1148 w 12193149"/>
              <a:gd name="connsiteY215" fmla="*/ 222213 h 2344739"/>
              <a:gd name="connsiteX216" fmla="*/ 1148 w 12193149"/>
              <a:gd name="connsiteY216" fmla="*/ 0 h 2344739"/>
              <a:gd name="connsiteX0" fmla="*/ 1148 w 12193149"/>
              <a:gd name="connsiteY0" fmla="*/ 818782 h 3163521"/>
              <a:gd name="connsiteX1" fmla="*/ 12181789 w 12193149"/>
              <a:gd name="connsiteY1" fmla="*/ 0 h 3163521"/>
              <a:gd name="connsiteX2" fmla="*/ 12193149 w 12193149"/>
              <a:gd name="connsiteY2" fmla="*/ 1398521 h 3163521"/>
              <a:gd name="connsiteX3" fmla="*/ 12185986 w 12193149"/>
              <a:gd name="connsiteY3" fmla="*/ 1402971 h 3163521"/>
              <a:gd name="connsiteX4" fmla="*/ 12156363 w 12193149"/>
              <a:gd name="connsiteY4" fmla="*/ 1416148 h 3163521"/>
              <a:gd name="connsiteX5" fmla="*/ 12139215 w 12193149"/>
              <a:gd name="connsiteY5" fmla="*/ 1441961 h 3163521"/>
              <a:gd name="connsiteX6" fmla="*/ 12126327 w 12193149"/>
              <a:gd name="connsiteY6" fmla="*/ 1443472 h 3163521"/>
              <a:gd name="connsiteX7" fmla="*/ 12124007 w 12193149"/>
              <a:gd name="connsiteY7" fmla="*/ 1443576 h 3163521"/>
              <a:gd name="connsiteX8" fmla="*/ 12116854 w 12193149"/>
              <a:gd name="connsiteY8" fmla="*/ 1447390 h 3163521"/>
              <a:gd name="connsiteX9" fmla="*/ 12099497 w 12193149"/>
              <a:gd name="connsiteY9" fmla="*/ 1446921 h 3163521"/>
              <a:gd name="connsiteX10" fmla="*/ 12087073 w 12193149"/>
              <a:gd name="connsiteY10" fmla="*/ 1455123 h 3163521"/>
              <a:gd name="connsiteX11" fmla="*/ 12031073 w 12193149"/>
              <a:gd name="connsiteY11" fmla="*/ 1498791 h 3163521"/>
              <a:gd name="connsiteX12" fmla="*/ 11995833 w 12193149"/>
              <a:gd name="connsiteY12" fmla="*/ 1522240 h 3163521"/>
              <a:gd name="connsiteX13" fmla="*/ 11979717 w 12193149"/>
              <a:gd name="connsiteY13" fmla="*/ 1526943 h 3163521"/>
              <a:gd name="connsiteX14" fmla="*/ 11959046 w 12193149"/>
              <a:gd name="connsiteY14" fmla="*/ 1536340 h 3163521"/>
              <a:gd name="connsiteX15" fmla="*/ 11920454 w 12193149"/>
              <a:gd name="connsiteY15" fmla="*/ 1549665 h 3163521"/>
              <a:gd name="connsiteX16" fmla="*/ 11903656 w 12193149"/>
              <a:gd name="connsiteY16" fmla="*/ 1561208 h 3163521"/>
              <a:gd name="connsiteX17" fmla="*/ 11895048 w 12193149"/>
              <a:gd name="connsiteY17" fmla="*/ 1563573 h 3163521"/>
              <a:gd name="connsiteX18" fmla="*/ 11891968 w 12193149"/>
              <a:gd name="connsiteY18" fmla="*/ 1574511 h 3163521"/>
              <a:gd name="connsiteX19" fmla="*/ 11870776 w 12193149"/>
              <a:gd name="connsiteY19" fmla="*/ 1596598 h 3163521"/>
              <a:gd name="connsiteX20" fmla="*/ 11813376 w 12193149"/>
              <a:gd name="connsiteY20" fmla="*/ 1616441 h 3163521"/>
              <a:gd name="connsiteX21" fmla="*/ 11590693 w 12193149"/>
              <a:gd name="connsiteY21" fmla="*/ 1782559 h 3163521"/>
              <a:gd name="connsiteX22" fmla="*/ 11506817 w 12193149"/>
              <a:gd name="connsiteY22" fmla="*/ 1852405 h 3163521"/>
              <a:gd name="connsiteX23" fmla="*/ 11280332 w 12193149"/>
              <a:gd name="connsiteY23" fmla="*/ 2042353 h 3163521"/>
              <a:gd name="connsiteX24" fmla="*/ 11228309 w 12193149"/>
              <a:gd name="connsiteY24" fmla="*/ 2095018 h 3163521"/>
              <a:gd name="connsiteX25" fmla="*/ 11218087 w 12193149"/>
              <a:gd name="connsiteY25" fmla="*/ 2094743 h 3163521"/>
              <a:gd name="connsiteX26" fmla="*/ 11217184 w 12193149"/>
              <a:gd name="connsiteY26" fmla="*/ 2093800 h 3163521"/>
              <a:gd name="connsiteX27" fmla="*/ 11188885 w 12193149"/>
              <a:gd name="connsiteY27" fmla="*/ 2111165 h 3163521"/>
              <a:gd name="connsiteX28" fmla="*/ 11184501 w 12193149"/>
              <a:gd name="connsiteY28" fmla="*/ 2111307 h 3163521"/>
              <a:gd name="connsiteX29" fmla="*/ 11166854 w 12193149"/>
              <a:gd name="connsiteY29" fmla="*/ 2125394 h 3163521"/>
              <a:gd name="connsiteX30" fmla="*/ 11157311 w 12193149"/>
              <a:gd name="connsiteY30" fmla="*/ 2131196 h 3163521"/>
              <a:gd name="connsiteX31" fmla="*/ 11155496 w 12193149"/>
              <a:gd name="connsiteY31" fmla="*/ 2135879 h 3163521"/>
              <a:gd name="connsiteX32" fmla="*/ 11140961 w 12193149"/>
              <a:gd name="connsiteY32" fmla="*/ 2142897 h 3163521"/>
              <a:gd name="connsiteX33" fmla="*/ 11138961 w 12193149"/>
              <a:gd name="connsiteY33" fmla="*/ 2142554 h 3163521"/>
              <a:gd name="connsiteX34" fmla="*/ 11128208 w 12193149"/>
              <a:gd name="connsiteY34" fmla="*/ 2152614 h 3163521"/>
              <a:gd name="connsiteX35" fmla="*/ 11120691 w 12193149"/>
              <a:gd name="connsiteY35" fmla="*/ 2166206 h 3163521"/>
              <a:gd name="connsiteX36" fmla="*/ 10894683 w 12193149"/>
              <a:gd name="connsiteY36" fmla="*/ 2292181 h 3163521"/>
              <a:gd name="connsiteX37" fmla="*/ 10773300 w 12193149"/>
              <a:gd name="connsiteY37" fmla="*/ 2341973 h 3163521"/>
              <a:gd name="connsiteX38" fmla="*/ 10627668 w 12193149"/>
              <a:gd name="connsiteY38" fmla="*/ 2378011 h 3163521"/>
              <a:gd name="connsiteX39" fmla="*/ 10581895 w 12193149"/>
              <a:gd name="connsiteY39" fmla="*/ 2387471 h 3163521"/>
              <a:gd name="connsiteX40" fmla="*/ 10547790 w 12193149"/>
              <a:gd name="connsiteY40" fmla="*/ 2417205 h 3163521"/>
              <a:gd name="connsiteX41" fmla="*/ 10529643 w 12193149"/>
              <a:gd name="connsiteY41" fmla="*/ 2415689 h 3163521"/>
              <a:gd name="connsiteX42" fmla="*/ 10526446 w 12193149"/>
              <a:gd name="connsiteY42" fmla="*/ 2415193 h 3163521"/>
              <a:gd name="connsiteX43" fmla="*/ 10515129 w 12193149"/>
              <a:gd name="connsiteY43" fmla="*/ 2418319 h 3163521"/>
              <a:gd name="connsiteX44" fmla="*/ 10491735 w 12193149"/>
              <a:gd name="connsiteY44" fmla="*/ 2412938 h 3163521"/>
              <a:gd name="connsiteX45" fmla="*/ 10471418 w 12193149"/>
              <a:gd name="connsiteY45" fmla="*/ 2420475 h 3163521"/>
              <a:gd name="connsiteX46" fmla="*/ 10377042 w 12193149"/>
              <a:gd name="connsiteY46" fmla="*/ 2463380 h 3163521"/>
              <a:gd name="connsiteX47" fmla="*/ 10319338 w 12193149"/>
              <a:gd name="connsiteY47" fmla="*/ 2485003 h 3163521"/>
              <a:gd name="connsiteX48" fmla="*/ 10295467 w 12193149"/>
              <a:gd name="connsiteY48" fmla="*/ 2486861 h 3163521"/>
              <a:gd name="connsiteX49" fmla="*/ 10263443 w 12193149"/>
              <a:gd name="connsiteY49" fmla="*/ 2493730 h 3163521"/>
              <a:gd name="connsiteX50" fmla="*/ 10205418 w 12193149"/>
              <a:gd name="connsiteY50" fmla="*/ 2500931 h 3163521"/>
              <a:gd name="connsiteX51" fmla="*/ 10177759 w 12193149"/>
              <a:gd name="connsiteY51" fmla="*/ 2511725 h 3163521"/>
              <a:gd name="connsiteX52" fmla="*/ 10165070 w 12193149"/>
              <a:gd name="connsiteY52" fmla="*/ 2512521 h 3163521"/>
              <a:gd name="connsiteX53" fmla="*/ 10156308 w 12193149"/>
              <a:gd name="connsiteY53" fmla="*/ 2526269 h 3163521"/>
              <a:gd name="connsiteX54" fmla="*/ 10118267 w 12193149"/>
              <a:gd name="connsiteY54" fmla="*/ 2549924 h 3163521"/>
              <a:gd name="connsiteX55" fmla="*/ 10083317 w 12193149"/>
              <a:gd name="connsiteY55" fmla="*/ 2562078 h 3163521"/>
              <a:gd name="connsiteX56" fmla="*/ 10040388 w 12193149"/>
              <a:gd name="connsiteY56" fmla="*/ 2560414 h 3163521"/>
              <a:gd name="connsiteX57" fmla="*/ 9961167 w 12193149"/>
              <a:gd name="connsiteY57" fmla="*/ 2575929 h 3163521"/>
              <a:gd name="connsiteX58" fmla="*/ 9848940 w 12193149"/>
              <a:gd name="connsiteY58" fmla="*/ 2582697 h 3163521"/>
              <a:gd name="connsiteX59" fmla="*/ 9729457 w 12193149"/>
              <a:gd name="connsiteY59" fmla="*/ 2602904 h 3163521"/>
              <a:gd name="connsiteX60" fmla="*/ 9613704 w 12193149"/>
              <a:gd name="connsiteY60" fmla="*/ 2631153 h 3163521"/>
              <a:gd name="connsiteX61" fmla="*/ 9338590 w 12193149"/>
              <a:gd name="connsiteY61" fmla="*/ 2688075 h 3163521"/>
              <a:gd name="connsiteX62" fmla="*/ 9232518 w 12193149"/>
              <a:gd name="connsiteY62" fmla="*/ 2711931 h 3163521"/>
              <a:gd name="connsiteX63" fmla="*/ 9156690 w 12193149"/>
              <a:gd name="connsiteY63" fmla="*/ 2722010 h 3163521"/>
              <a:gd name="connsiteX64" fmla="*/ 9054601 w 12193149"/>
              <a:gd name="connsiteY64" fmla="*/ 2729537 h 3163521"/>
              <a:gd name="connsiteX65" fmla="*/ 9006634 w 12193149"/>
              <a:gd name="connsiteY65" fmla="*/ 2732822 h 3163521"/>
              <a:gd name="connsiteX66" fmla="*/ 9006349 w 12193149"/>
              <a:gd name="connsiteY66" fmla="*/ 2732582 h 3163521"/>
              <a:gd name="connsiteX67" fmla="*/ 8997380 w 12193149"/>
              <a:gd name="connsiteY67" fmla="*/ 2733793 h 3163521"/>
              <a:gd name="connsiteX68" fmla="*/ 8991542 w 12193149"/>
              <a:gd name="connsiteY68" fmla="*/ 2735854 h 3163521"/>
              <a:gd name="connsiteX69" fmla="*/ 8975485 w 12193149"/>
              <a:gd name="connsiteY69" fmla="*/ 2739080 h 3163521"/>
              <a:gd name="connsiteX70" fmla="*/ 8969159 w 12193149"/>
              <a:gd name="connsiteY70" fmla="*/ 2738380 h 3163521"/>
              <a:gd name="connsiteX71" fmla="*/ 8964196 w 12193149"/>
              <a:gd name="connsiteY71" fmla="*/ 2736155 h 3163521"/>
              <a:gd name="connsiteX72" fmla="*/ 8930136 w 12193149"/>
              <a:gd name="connsiteY72" fmla="*/ 2732967 h 3163521"/>
              <a:gd name="connsiteX73" fmla="*/ 8753592 w 12193149"/>
              <a:gd name="connsiteY73" fmla="*/ 2752199 h 3163521"/>
              <a:gd name="connsiteX74" fmla="*/ 8708995 w 12193149"/>
              <a:gd name="connsiteY74" fmla="*/ 2754300 h 3163521"/>
              <a:gd name="connsiteX75" fmla="*/ 8597219 w 12193149"/>
              <a:gd name="connsiteY75" fmla="*/ 2762872 h 3163521"/>
              <a:gd name="connsiteX76" fmla="*/ 8526378 w 12193149"/>
              <a:gd name="connsiteY76" fmla="*/ 2748030 h 3163521"/>
              <a:gd name="connsiteX77" fmla="*/ 8512131 w 12193149"/>
              <a:gd name="connsiteY77" fmla="*/ 2753945 h 3163521"/>
              <a:gd name="connsiteX78" fmla="*/ 8507315 w 12193149"/>
              <a:gd name="connsiteY78" fmla="*/ 2756946 h 3163521"/>
              <a:gd name="connsiteX79" fmla="*/ 8499116 w 12193149"/>
              <a:gd name="connsiteY79" fmla="*/ 2759684 h 3163521"/>
              <a:gd name="connsiteX80" fmla="*/ 8498742 w 12193149"/>
              <a:gd name="connsiteY80" fmla="*/ 2759505 h 3163521"/>
              <a:gd name="connsiteX81" fmla="*/ 8491397 w 12193149"/>
              <a:gd name="connsiteY81" fmla="*/ 2762555 h 3163521"/>
              <a:gd name="connsiteX82" fmla="*/ 8368330 w 12193149"/>
              <a:gd name="connsiteY82" fmla="*/ 2776597 h 3163521"/>
              <a:gd name="connsiteX83" fmla="*/ 8354947 w 12193149"/>
              <a:gd name="connsiteY83" fmla="*/ 2776791 h 3163521"/>
              <a:gd name="connsiteX84" fmla="*/ 8321252 w 12193149"/>
              <a:gd name="connsiteY84" fmla="*/ 2793369 h 3163521"/>
              <a:gd name="connsiteX85" fmla="*/ 8315581 w 12193149"/>
              <a:gd name="connsiteY85" fmla="*/ 2793695 h 3163521"/>
              <a:gd name="connsiteX86" fmla="*/ 8296322 w 12193149"/>
              <a:gd name="connsiteY86" fmla="*/ 2807590 h 3163521"/>
              <a:gd name="connsiteX87" fmla="*/ 8285424 w 12193149"/>
              <a:gd name="connsiteY87" fmla="*/ 2813413 h 3163521"/>
              <a:gd name="connsiteX88" fmla="*/ 8284298 w 12193149"/>
              <a:gd name="connsiteY88" fmla="*/ 2817856 h 3163521"/>
              <a:gd name="connsiteX89" fmla="*/ 8267224 w 12193149"/>
              <a:gd name="connsiteY89" fmla="*/ 2825031 h 3163521"/>
              <a:gd name="connsiteX90" fmla="*/ 8264525 w 12193149"/>
              <a:gd name="connsiteY90" fmla="*/ 2824801 h 3163521"/>
              <a:gd name="connsiteX91" fmla="*/ 8253181 w 12193149"/>
              <a:gd name="connsiteY91" fmla="*/ 2834644 h 3163521"/>
              <a:gd name="connsiteX92" fmla="*/ 8246982 w 12193149"/>
              <a:gd name="connsiteY92" fmla="*/ 2847636 h 3163521"/>
              <a:gd name="connsiteX93" fmla="*/ 8091420 w 12193149"/>
              <a:gd name="connsiteY93" fmla="*/ 2893797 h 3163521"/>
              <a:gd name="connsiteX94" fmla="*/ 7906555 w 12193149"/>
              <a:gd name="connsiteY94" fmla="*/ 2935770 h 3163521"/>
              <a:gd name="connsiteX95" fmla="*/ 7719893 w 12193149"/>
              <a:gd name="connsiteY95" fmla="*/ 2961485 h 3163521"/>
              <a:gd name="connsiteX96" fmla="*/ 7615495 w 12193149"/>
              <a:gd name="connsiteY96" fmla="*/ 2958014 h 3163521"/>
              <a:gd name="connsiteX97" fmla="*/ 7528691 w 12193149"/>
              <a:gd name="connsiteY97" fmla="*/ 2963842 h 3163521"/>
              <a:gd name="connsiteX98" fmla="*/ 7520719 w 12193149"/>
              <a:gd name="connsiteY98" fmla="*/ 2966395 h 3163521"/>
              <a:gd name="connsiteX99" fmla="*/ 7508559 w 12193149"/>
              <a:gd name="connsiteY99" fmla="*/ 2967730 h 3163521"/>
              <a:gd name="connsiteX100" fmla="*/ 7508188 w 12193149"/>
              <a:gd name="connsiteY100" fmla="*/ 2967403 h 3163521"/>
              <a:gd name="connsiteX101" fmla="*/ 7496943 w 12193149"/>
              <a:gd name="connsiteY101" fmla="*/ 2969355 h 3163521"/>
              <a:gd name="connsiteX102" fmla="*/ 7219707 w 12193149"/>
              <a:gd name="connsiteY102" fmla="*/ 2975462 h 3163521"/>
              <a:gd name="connsiteX103" fmla="*/ 7202249 w 12193149"/>
              <a:gd name="connsiteY103" fmla="*/ 2980012 h 3163521"/>
              <a:gd name="connsiteX104" fmla="*/ 7198152 w 12193149"/>
              <a:gd name="connsiteY104" fmla="*/ 2985370 h 3163521"/>
              <a:gd name="connsiteX105" fmla="*/ 7171956 w 12193149"/>
              <a:gd name="connsiteY105" fmla="*/ 2990018 h 3163521"/>
              <a:gd name="connsiteX106" fmla="*/ 7098136 w 12193149"/>
              <a:gd name="connsiteY106" fmla="*/ 3002246 h 3163521"/>
              <a:gd name="connsiteX107" fmla="*/ 7019644 w 12193149"/>
              <a:gd name="connsiteY107" fmla="*/ 3001872 h 3163521"/>
              <a:gd name="connsiteX108" fmla="*/ 6905294 w 12193149"/>
              <a:gd name="connsiteY108" fmla="*/ 3031378 h 3163521"/>
              <a:gd name="connsiteX109" fmla="*/ 6709370 w 12193149"/>
              <a:gd name="connsiteY109" fmla="*/ 3059333 h 3163521"/>
              <a:gd name="connsiteX110" fmla="*/ 6550602 w 12193149"/>
              <a:gd name="connsiteY110" fmla="*/ 3088109 h 3163521"/>
              <a:gd name="connsiteX111" fmla="*/ 6318708 w 12193149"/>
              <a:gd name="connsiteY111" fmla="*/ 3134909 h 3163521"/>
              <a:gd name="connsiteX112" fmla="*/ 6169822 w 12193149"/>
              <a:gd name="connsiteY112" fmla="*/ 3136996 h 3163521"/>
              <a:gd name="connsiteX113" fmla="*/ 6074996 w 12193149"/>
              <a:gd name="connsiteY113" fmla="*/ 3157458 h 3163521"/>
              <a:gd name="connsiteX114" fmla="*/ 6069677 w 12193149"/>
              <a:gd name="connsiteY114" fmla="*/ 3155921 h 3163521"/>
              <a:gd name="connsiteX115" fmla="*/ 6049786 w 12193149"/>
              <a:gd name="connsiteY115" fmla="*/ 3156604 h 3163521"/>
              <a:gd name="connsiteX116" fmla="*/ 6042433 w 12193149"/>
              <a:gd name="connsiteY116" fmla="*/ 3148255 h 3163521"/>
              <a:gd name="connsiteX117" fmla="*/ 6011238 w 12193149"/>
              <a:gd name="connsiteY117" fmla="*/ 3143162 h 3163521"/>
              <a:gd name="connsiteX118" fmla="*/ 5958523 w 12193149"/>
              <a:gd name="connsiteY118" fmla="*/ 3146806 h 3163521"/>
              <a:gd name="connsiteX119" fmla="*/ 5760067 w 12193149"/>
              <a:gd name="connsiteY119" fmla="*/ 3162498 h 3163521"/>
              <a:gd name="connsiteX120" fmla="*/ 5628108 w 12193149"/>
              <a:gd name="connsiteY120" fmla="*/ 3163521 h 3163521"/>
              <a:gd name="connsiteX121" fmla="*/ 5472054 w 12193149"/>
              <a:gd name="connsiteY121" fmla="*/ 3149501 h 3163521"/>
              <a:gd name="connsiteX122" fmla="*/ 5433909 w 12193149"/>
              <a:gd name="connsiteY122" fmla="*/ 3138248 h 3163521"/>
              <a:gd name="connsiteX123" fmla="*/ 5382817 w 12193149"/>
              <a:gd name="connsiteY123" fmla="*/ 3120546 h 3163521"/>
              <a:gd name="connsiteX124" fmla="*/ 5262912 w 12193149"/>
              <a:gd name="connsiteY124" fmla="*/ 3100129 h 3163521"/>
              <a:gd name="connsiteX125" fmla="*/ 5224109 w 12193149"/>
              <a:gd name="connsiteY125" fmla="*/ 3089005 h 3163521"/>
              <a:gd name="connsiteX126" fmla="*/ 5175808 w 12193149"/>
              <a:gd name="connsiteY126" fmla="*/ 3086015 h 3163521"/>
              <a:gd name="connsiteX127" fmla="*/ 5157702 w 12193149"/>
              <a:gd name="connsiteY127" fmla="*/ 3078792 h 3163521"/>
              <a:gd name="connsiteX128" fmla="*/ 5143747 w 12193149"/>
              <a:gd name="connsiteY128" fmla="*/ 3075392 h 3163521"/>
              <a:gd name="connsiteX129" fmla="*/ 5140744 w 12193149"/>
              <a:gd name="connsiteY129" fmla="*/ 3073291 h 3163521"/>
              <a:gd name="connsiteX130" fmla="*/ 5122807 w 12193149"/>
              <a:gd name="connsiteY130" fmla="*/ 3062438 h 3163521"/>
              <a:gd name="connsiteX131" fmla="*/ 5066938 w 12193149"/>
              <a:gd name="connsiteY131" fmla="*/ 3069009 h 3163521"/>
              <a:gd name="connsiteX132" fmla="*/ 5012662 w 12193149"/>
              <a:gd name="connsiteY132" fmla="*/ 3052628 h 3163521"/>
              <a:gd name="connsiteX133" fmla="*/ 4841589 w 12193149"/>
              <a:gd name="connsiteY133" fmla="*/ 3028611 h 3163521"/>
              <a:gd name="connsiteX134" fmla="*/ 4763595 w 12193149"/>
              <a:gd name="connsiteY134" fmla="*/ 3000843 h 3163521"/>
              <a:gd name="connsiteX135" fmla="*/ 4724334 w 12193149"/>
              <a:gd name="connsiteY135" fmla="*/ 2991829 h 3163521"/>
              <a:gd name="connsiteX136" fmla="*/ 4722324 w 12193149"/>
              <a:gd name="connsiteY136" fmla="*/ 2991080 h 3163521"/>
              <a:gd name="connsiteX137" fmla="*/ 4723259 w 12193149"/>
              <a:gd name="connsiteY137" fmla="*/ 2990869 h 3163521"/>
              <a:gd name="connsiteX138" fmla="*/ 4718350 w 12193149"/>
              <a:gd name="connsiteY138" fmla="*/ 2989599 h 3163521"/>
              <a:gd name="connsiteX139" fmla="*/ 4722324 w 12193149"/>
              <a:gd name="connsiteY139" fmla="*/ 2991080 h 3163521"/>
              <a:gd name="connsiteX140" fmla="*/ 4716674 w 12193149"/>
              <a:gd name="connsiteY140" fmla="*/ 2992355 h 3163521"/>
              <a:gd name="connsiteX141" fmla="*/ 4516962 w 12193149"/>
              <a:gd name="connsiteY141" fmla="*/ 2982453 h 3163521"/>
              <a:gd name="connsiteX142" fmla="*/ 4429691 w 12193149"/>
              <a:gd name="connsiteY142" fmla="*/ 2971802 h 3163521"/>
              <a:gd name="connsiteX143" fmla="*/ 4364023 w 12193149"/>
              <a:gd name="connsiteY143" fmla="*/ 2970456 h 3163521"/>
              <a:gd name="connsiteX144" fmla="*/ 4318114 w 12193149"/>
              <a:gd name="connsiteY144" fmla="*/ 2977071 h 3163521"/>
              <a:gd name="connsiteX145" fmla="*/ 4316258 w 12193149"/>
              <a:gd name="connsiteY145" fmla="*/ 2975730 h 3163521"/>
              <a:gd name="connsiteX146" fmla="*/ 4296292 w 12193149"/>
              <a:gd name="connsiteY146" fmla="*/ 2973851 h 3163521"/>
              <a:gd name="connsiteX147" fmla="*/ 4291212 w 12193149"/>
              <a:gd name="connsiteY147" fmla="*/ 2976768 h 3163521"/>
              <a:gd name="connsiteX148" fmla="*/ 4277290 w 12193149"/>
              <a:gd name="connsiteY148" fmla="*/ 2976522 h 3163521"/>
              <a:gd name="connsiteX149" fmla="*/ 4249265 w 12193149"/>
              <a:gd name="connsiteY149" fmla="*/ 2978846 h 3163521"/>
              <a:gd name="connsiteX150" fmla="*/ 4203199 w 12193149"/>
              <a:gd name="connsiteY150" fmla="*/ 2976051 h 3163521"/>
              <a:gd name="connsiteX151" fmla="*/ 4202893 w 12193149"/>
              <a:gd name="connsiteY151" fmla="*/ 2974792 h 3163521"/>
              <a:gd name="connsiteX152" fmla="*/ 4192396 w 12193149"/>
              <a:gd name="connsiteY152" fmla="*/ 2969158 h 3163521"/>
              <a:gd name="connsiteX153" fmla="*/ 4143893 w 12193149"/>
              <a:gd name="connsiteY153" fmla="*/ 2953293 h 3163521"/>
              <a:gd name="connsiteX154" fmla="*/ 4084245 w 12193149"/>
              <a:gd name="connsiteY154" fmla="*/ 2926760 h 3163521"/>
              <a:gd name="connsiteX155" fmla="*/ 4075694 w 12193149"/>
              <a:gd name="connsiteY155" fmla="*/ 2925925 h 3163521"/>
              <a:gd name="connsiteX156" fmla="*/ 4075575 w 12193149"/>
              <a:gd name="connsiteY156" fmla="*/ 2925626 h 3163521"/>
              <a:gd name="connsiteX157" fmla="*/ 4066658 w 12193149"/>
              <a:gd name="connsiteY157" fmla="*/ 2924182 h 3163521"/>
              <a:gd name="connsiteX158" fmla="*/ 4060102 w 12193149"/>
              <a:gd name="connsiteY158" fmla="*/ 2924400 h 3163521"/>
              <a:gd name="connsiteX159" fmla="*/ 4043512 w 12193149"/>
              <a:gd name="connsiteY159" fmla="*/ 2922779 h 3163521"/>
              <a:gd name="connsiteX160" fmla="*/ 4038145 w 12193149"/>
              <a:gd name="connsiteY160" fmla="*/ 2920345 h 3163521"/>
              <a:gd name="connsiteX161" fmla="*/ 4036511 w 12193149"/>
              <a:gd name="connsiteY161" fmla="*/ 2916678 h 3163521"/>
              <a:gd name="connsiteX162" fmla="*/ 4034926 w 12193149"/>
              <a:gd name="connsiteY162" fmla="*/ 2916913 h 3163521"/>
              <a:gd name="connsiteX163" fmla="*/ 4005686 w 12193149"/>
              <a:gd name="connsiteY163" fmla="*/ 2904345 h 3163521"/>
              <a:gd name="connsiteX164" fmla="*/ 3937994 w 12193149"/>
              <a:gd name="connsiteY164" fmla="*/ 2886888 h 3163521"/>
              <a:gd name="connsiteX165" fmla="*/ 3898423 w 12193149"/>
              <a:gd name="connsiteY165" fmla="*/ 2881233 h 3163521"/>
              <a:gd name="connsiteX166" fmla="*/ 3790908 w 12193149"/>
              <a:gd name="connsiteY166" fmla="*/ 2860995 h 3163521"/>
              <a:gd name="connsiteX167" fmla="*/ 3683661 w 12193149"/>
              <a:gd name="connsiteY167" fmla="*/ 2837072 h 3163521"/>
              <a:gd name="connsiteX168" fmla="*/ 3611183 w 12193149"/>
              <a:gd name="connsiteY168" fmla="*/ 2804801 h 3163521"/>
              <a:gd name="connsiteX169" fmla="*/ 3605003 w 12193149"/>
              <a:gd name="connsiteY169" fmla="*/ 2806163 h 3163521"/>
              <a:gd name="connsiteX170" fmla="*/ 3595884 w 12193149"/>
              <a:gd name="connsiteY170" fmla="*/ 2806327 h 3163521"/>
              <a:gd name="connsiteX171" fmla="*/ 3595649 w 12193149"/>
              <a:gd name="connsiteY171" fmla="*/ 2806058 h 3163521"/>
              <a:gd name="connsiteX172" fmla="*/ 3587126 w 12193149"/>
              <a:gd name="connsiteY172" fmla="*/ 2806748 h 3163521"/>
              <a:gd name="connsiteX173" fmla="*/ 3537283 w 12193149"/>
              <a:gd name="connsiteY173" fmla="*/ 2797049 h 3163521"/>
              <a:gd name="connsiteX174" fmla="*/ 3474371 w 12193149"/>
              <a:gd name="connsiteY174" fmla="*/ 2793388 h 3163521"/>
              <a:gd name="connsiteX175" fmla="*/ 3401876 w 12193149"/>
              <a:gd name="connsiteY175" fmla="*/ 2781340 h 3163521"/>
              <a:gd name="connsiteX176" fmla="*/ 3365036 w 12193149"/>
              <a:gd name="connsiteY176" fmla="*/ 2798292 h 3163521"/>
              <a:gd name="connsiteX177" fmla="*/ 3345174 w 12193149"/>
              <a:gd name="connsiteY177" fmla="*/ 2799974 h 3163521"/>
              <a:gd name="connsiteX178" fmla="*/ 3342846 w 12193149"/>
              <a:gd name="connsiteY178" fmla="*/ 2798999 h 3163521"/>
              <a:gd name="connsiteX179" fmla="*/ 3263504 w 12193149"/>
              <a:gd name="connsiteY179" fmla="*/ 2804876 h 3163521"/>
              <a:gd name="connsiteX180" fmla="*/ 3143704 w 12193149"/>
              <a:gd name="connsiteY180" fmla="*/ 2812651 h 3163521"/>
              <a:gd name="connsiteX181" fmla="*/ 3031439 w 12193149"/>
              <a:gd name="connsiteY181" fmla="*/ 2815294 h 3163521"/>
              <a:gd name="connsiteX182" fmla="*/ 2782717 w 12193149"/>
              <a:gd name="connsiteY182" fmla="*/ 2837115 h 3163521"/>
              <a:gd name="connsiteX183" fmla="*/ 2647675 w 12193149"/>
              <a:gd name="connsiteY183" fmla="*/ 2847651 h 3163521"/>
              <a:gd name="connsiteX184" fmla="*/ 2569176 w 12193149"/>
              <a:gd name="connsiteY184" fmla="*/ 2821410 h 3163521"/>
              <a:gd name="connsiteX185" fmla="*/ 2444403 w 12193149"/>
              <a:gd name="connsiteY185" fmla="*/ 2835311 h 3163521"/>
              <a:gd name="connsiteX186" fmla="*/ 2316260 w 12193149"/>
              <a:gd name="connsiteY186" fmla="*/ 2843778 h 3163521"/>
              <a:gd name="connsiteX187" fmla="*/ 2209726 w 12193149"/>
              <a:gd name="connsiteY187" fmla="*/ 2838545 h 3163521"/>
              <a:gd name="connsiteX188" fmla="*/ 2095813 w 12193149"/>
              <a:gd name="connsiteY188" fmla="*/ 2821834 h 3163521"/>
              <a:gd name="connsiteX189" fmla="*/ 1998504 w 12193149"/>
              <a:gd name="connsiteY189" fmla="*/ 2813814 h 3163521"/>
              <a:gd name="connsiteX190" fmla="*/ 1929320 w 12193149"/>
              <a:gd name="connsiteY190" fmla="*/ 2835759 h 3163521"/>
              <a:gd name="connsiteX191" fmla="*/ 1922798 w 12193149"/>
              <a:gd name="connsiteY191" fmla="*/ 2830928 h 3163521"/>
              <a:gd name="connsiteX192" fmla="*/ 1874228 w 12193149"/>
              <a:gd name="connsiteY192" fmla="*/ 2832523 h 3163521"/>
              <a:gd name="connsiteX193" fmla="*/ 1787803 w 12193149"/>
              <a:gd name="connsiteY193" fmla="*/ 2860145 h 3163521"/>
              <a:gd name="connsiteX194" fmla="*/ 1739352 w 12193149"/>
              <a:gd name="connsiteY194" fmla="*/ 2855094 h 3163521"/>
              <a:gd name="connsiteX195" fmla="*/ 1676219 w 12193149"/>
              <a:gd name="connsiteY195" fmla="*/ 2838745 h 3163521"/>
              <a:gd name="connsiteX196" fmla="*/ 1609817 w 12193149"/>
              <a:gd name="connsiteY196" fmla="*/ 2831848 h 3163521"/>
              <a:gd name="connsiteX197" fmla="*/ 1497258 w 12193149"/>
              <a:gd name="connsiteY197" fmla="*/ 2806258 h 3163521"/>
              <a:gd name="connsiteX198" fmla="*/ 1151127 w 12193149"/>
              <a:gd name="connsiteY198" fmla="*/ 2756823 h 3163521"/>
              <a:gd name="connsiteX199" fmla="*/ 859417 w 12193149"/>
              <a:gd name="connsiteY199" fmla="*/ 2747390 h 3163521"/>
              <a:gd name="connsiteX200" fmla="*/ 838688 w 12193149"/>
              <a:gd name="connsiteY200" fmla="*/ 2748603 h 3163521"/>
              <a:gd name="connsiteX201" fmla="*/ 817957 w 12193149"/>
              <a:gd name="connsiteY201" fmla="*/ 2746639 h 3163521"/>
              <a:gd name="connsiteX202" fmla="*/ 812654 w 12193149"/>
              <a:gd name="connsiteY202" fmla="*/ 2749533 h 3163521"/>
              <a:gd name="connsiteX203" fmla="*/ 721195 w 12193149"/>
              <a:gd name="connsiteY203" fmla="*/ 2748443 h 3163521"/>
              <a:gd name="connsiteX204" fmla="*/ 720890 w 12193149"/>
              <a:gd name="connsiteY204" fmla="*/ 2747181 h 3163521"/>
              <a:gd name="connsiteX205" fmla="*/ 710023 w 12193149"/>
              <a:gd name="connsiteY205" fmla="*/ 2741504 h 3163521"/>
              <a:gd name="connsiteX206" fmla="*/ 597940 w 12193149"/>
              <a:gd name="connsiteY206" fmla="*/ 2698646 h 3163521"/>
              <a:gd name="connsiteX207" fmla="*/ 579683 w 12193149"/>
              <a:gd name="connsiteY207" fmla="*/ 2695994 h 3163521"/>
              <a:gd name="connsiteX208" fmla="*/ 572865 w 12193149"/>
              <a:gd name="connsiteY208" fmla="*/ 2696183 h 3163521"/>
              <a:gd name="connsiteX209" fmla="*/ 446247 w 12193149"/>
              <a:gd name="connsiteY209" fmla="*/ 2658153 h 3163521"/>
              <a:gd name="connsiteX210" fmla="*/ 405163 w 12193149"/>
              <a:gd name="connsiteY210" fmla="*/ 2652330 h 3163521"/>
              <a:gd name="connsiteX211" fmla="*/ 293583 w 12193149"/>
              <a:gd name="connsiteY211" fmla="*/ 2631634 h 3163521"/>
              <a:gd name="connsiteX212" fmla="*/ 119529 w 12193149"/>
              <a:gd name="connsiteY212" fmla="*/ 2579829 h 3163521"/>
              <a:gd name="connsiteX213" fmla="*/ 16674 w 12193149"/>
              <a:gd name="connsiteY213" fmla="*/ 2576973 h 3163521"/>
              <a:gd name="connsiteX214" fmla="*/ 1150 w 12193149"/>
              <a:gd name="connsiteY214" fmla="*/ 2571504 h 3163521"/>
              <a:gd name="connsiteX215" fmla="*/ 1148 w 12193149"/>
              <a:gd name="connsiteY215" fmla="*/ 1040995 h 3163521"/>
              <a:gd name="connsiteX216" fmla="*/ 1148 w 12193149"/>
              <a:gd name="connsiteY216" fmla="*/ 818782 h 3163521"/>
              <a:gd name="connsiteX0" fmla="*/ 1148 w 12193149"/>
              <a:gd name="connsiteY0" fmla="*/ 0 h 3171710"/>
              <a:gd name="connsiteX1" fmla="*/ 12181789 w 12193149"/>
              <a:gd name="connsiteY1" fmla="*/ 8189 h 3171710"/>
              <a:gd name="connsiteX2" fmla="*/ 12193149 w 12193149"/>
              <a:gd name="connsiteY2" fmla="*/ 1406710 h 3171710"/>
              <a:gd name="connsiteX3" fmla="*/ 12185986 w 12193149"/>
              <a:gd name="connsiteY3" fmla="*/ 1411160 h 3171710"/>
              <a:gd name="connsiteX4" fmla="*/ 12156363 w 12193149"/>
              <a:gd name="connsiteY4" fmla="*/ 1424337 h 3171710"/>
              <a:gd name="connsiteX5" fmla="*/ 12139215 w 12193149"/>
              <a:gd name="connsiteY5" fmla="*/ 1450150 h 3171710"/>
              <a:gd name="connsiteX6" fmla="*/ 12126327 w 12193149"/>
              <a:gd name="connsiteY6" fmla="*/ 1451661 h 3171710"/>
              <a:gd name="connsiteX7" fmla="*/ 12124007 w 12193149"/>
              <a:gd name="connsiteY7" fmla="*/ 1451765 h 3171710"/>
              <a:gd name="connsiteX8" fmla="*/ 12116854 w 12193149"/>
              <a:gd name="connsiteY8" fmla="*/ 1455579 h 3171710"/>
              <a:gd name="connsiteX9" fmla="*/ 12099497 w 12193149"/>
              <a:gd name="connsiteY9" fmla="*/ 1455110 h 3171710"/>
              <a:gd name="connsiteX10" fmla="*/ 12087073 w 12193149"/>
              <a:gd name="connsiteY10" fmla="*/ 1463312 h 3171710"/>
              <a:gd name="connsiteX11" fmla="*/ 12031073 w 12193149"/>
              <a:gd name="connsiteY11" fmla="*/ 1506980 h 3171710"/>
              <a:gd name="connsiteX12" fmla="*/ 11995833 w 12193149"/>
              <a:gd name="connsiteY12" fmla="*/ 1530429 h 3171710"/>
              <a:gd name="connsiteX13" fmla="*/ 11979717 w 12193149"/>
              <a:gd name="connsiteY13" fmla="*/ 1535132 h 3171710"/>
              <a:gd name="connsiteX14" fmla="*/ 11959046 w 12193149"/>
              <a:gd name="connsiteY14" fmla="*/ 1544529 h 3171710"/>
              <a:gd name="connsiteX15" fmla="*/ 11920454 w 12193149"/>
              <a:gd name="connsiteY15" fmla="*/ 1557854 h 3171710"/>
              <a:gd name="connsiteX16" fmla="*/ 11903656 w 12193149"/>
              <a:gd name="connsiteY16" fmla="*/ 1569397 h 3171710"/>
              <a:gd name="connsiteX17" fmla="*/ 11895048 w 12193149"/>
              <a:gd name="connsiteY17" fmla="*/ 1571762 h 3171710"/>
              <a:gd name="connsiteX18" fmla="*/ 11891968 w 12193149"/>
              <a:gd name="connsiteY18" fmla="*/ 1582700 h 3171710"/>
              <a:gd name="connsiteX19" fmla="*/ 11870776 w 12193149"/>
              <a:gd name="connsiteY19" fmla="*/ 1604787 h 3171710"/>
              <a:gd name="connsiteX20" fmla="*/ 11813376 w 12193149"/>
              <a:gd name="connsiteY20" fmla="*/ 1624630 h 3171710"/>
              <a:gd name="connsiteX21" fmla="*/ 11590693 w 12193149"/>
              <a:gd name="connsiteY21" fmla="*/ 1790748 h 3171710"/>
              <a:gd name="connsiteX22" fmla="*/ 11506817 w 12193149"/>
              <a:gd name="connsiteY22" fmla="*/ 1860594 h 3171710"/>
              <a:gd name="connsiteX23" fmla="*/ 11280332 w 12193149"/>
              <a:gd name="connsiteY23" fmla="*/ 2050542 h 3171710"/>
              <a:gd name="connsiteX24" fmla="*/ 11228309 w 12193149"/>
              <a:gd name="connsiteY24" fmla="*/ 2103207 h 3171710"/>
              <a:gd name="connsiteX25" fmla="*/ 11218087 w 12193149"/>
              <a:gd name="connsiteY25" fmla="*/ 2102932 h 3171710"/>
              <a:gd name="connsiteX26" fmla="*/ 11217184 w 12193149"/>
              <a:gd name="connsiteY26" fmla="*/ 2101989 h 3171710"/>
              <a:gd name="connsiteX27" fmla="*/ 11188885 w 12193149"/>
              <a:gd name="connsiteY27" fmla="*/ 2119354 h 3171710"/>
              <a:gd name="connsiteX28" fmla="*/ 11184501 w 12193149"/>
              <a:gd name="connsiteY28" fmla="*/ 2119496 h 3171710"/>
              <a:gd name="connsiteX29" fmla="*/ 11166854 w 12193149"/>
              <a:gd name="connsiteY29" fmla="*/ 2133583 h 3171710"/>
              <a:gd name="connsiteX30" fmla="*/ 11157311 w 12193149"/>
              <a:gd name="connsiteY30" fmla="*/ 2139385 h 3171710"/>
              <a:gd name="connsiteX31" fmla="*/ 11155496 w 12193149"/>
              <a:gd name="connsiteY31" fmla="*/ 2144068 h 3171710"/>
              <a:gd name="connsiteX32" fmla="*/ 11140961 w 12193149"/>
              <a:gd name="connsiteY32" fmla="*/ 2151086 h 3171710"/>
              <a:gd name="connsiteX33" fmla="*/ 11138961 w 12193149"/>
              <a:gd name="connsiteY33" fmla="*/ 2150743 h 3171710"/>
              <a:gd name="connsiteX34" fmla="*/ 11128208 w 12193149"/>
              <a:gd name="connsiteY34" fmla="*/ 2160803 h 3171710"/>
              <a:gd name="connsiteX35" fmla="*/ 11120691 w 12193149"/>
              <a:gd name="connsiteY35" fmla="*/ 2174395 h 3171710"/>
              <a:gd name="connsiteX36" fmla="*/ 10894683 w 12193149"/>
              <a:gd name="connsiteY36" fmla="*/ 2300370 h 3171710"/>
              <a:gd name="connsiteX37" fmla="*/ 10773300 w 12193149"/>
              <a:gd name="connsiteY37" fmla="*/ 2350162 h 3171710"/>
              <a:gd name="connsiteX38" fmla="*/ 10627668 w 12193149"/>
              <a:gd name="connsiteY38" fmla="*/ 2386200 h 3171710"/>
              <a:gd name="connsiteX39" fmla="*/ 10581895 w 12193149"/>
              <a:gd name="connsiteY39" fmla="*/ 2395660 h 3171710"/>
              <a:gd name="connsiteX40" fmla="*/ 10547790 w 12193149"/>
              <a:gd name="connsiteY40" fmla="*/ 2425394 h 3171710"/>
              <a:gd name="connsiteX41" fmla="*/ 10529643 w 12193149"/>
              <a:gd name="connsiteY41" fmla="*/ 2423878 h 3171710"/>
              <a:gd name="connsiteX42" fmla="*/ 10526446 w 12193149"/>
              <a:gd name="connsiteY42" fmla="*/ 2423382 h 3171710"/>
              <a:gd name="connsiteX43" fmla="*/ 10515129 w 12193149"/>
              <a:gd name="connsiteY43" fmla="*/ 2426508 h 3171710"/>
              <a:gd name="connsiteX44" fmla="*/ 10491735 w 12193149"/>
              <a:gd name="connsiteY44" fmla="*/ 2421127 h 3171710"/>
              <a:gd name="connsiteX45" fmla="*/ 10471418 w 12193149"/>
              <a:gd name="connsiteY45" fmla="*/ 2428664 h 3171710"/>
              <a:gd name="connsiteX46" fmla="*/ 10377042 w 12193149"/>
              <a:gd name="connsiteY46" fmla="*/ 2471569 h 3171710"/>
              <a:gd name="connsiteX47" fmla="*/ 10319338 w 12193149"/>
              <a:gd name="connsiteY47" fmla="*/ 2493192 h 3171710"/>
              <a:gd name="connsiteX48" fmla="*/ 10295467 w 12193149"/>
              <a:gd name="connsiteY48" fmla="*/ 2495050 h 3171710"/>
              <a:gd name="connsiteX49" fmla="*/ 10263443 w 12193149"/>
              <a:gd name="connsiteY49" fmla="*/ 2501919 h 3171710"/>
              <a:gd name="connsiteX50" fmla="*/ 10205418 w 12193149"/>
              <a:gd name="connsiteY50" fmla="*/ 2509120 h 3171710"/>
              <a:gd name="connsiteX51" fmla="*/ 10177759 w 12193149"/>
              <a:gd name="connsiteY51" fmla="*/ 2519914 h 3171710"/>
              <a:gd name="connsiteX52" fmla="*/ 10165070 w 12193149"/>
              <a:gd name="connsiteY52" fmla="*/ 2520710 h 3171710"/>
              <a:gd name="connsiteX53" fmla="*/ 10156308 w 12193149"/>
              <a:gd name="connsiteY53" fmla="*/ 2534458 h 3171710"/>
              <a:gd name="connsiteX54" fmla="*/ 10118267 w 12193149"/>
              <a:gd name="connsiteY54" fmla="*/ 2558113 h 3171710"/>
              <a:gd name="connsiteX55" fmla="*/ 10083317 w 12193149"/>
              <a:gd name="connsiteY55" fmla="*/ 2570267 h 3171710"/>
              <a:gd name="connsiteX56" fmla="*/ 10040388 w 12193149"/>
              <a:gd name="connsiteY56" fmla="*/ 2568603 h 3171710"/>
              <a:gd name="connsiteX57" fmla="*/ 9961167 w 12193149"/>
              <a:gd name="connsiteY57" fmla="*/ 2584118 h 3171710"/>
              <a:gd name="connsiteX58" fmla="*/ 9848940 w 12193149"/>
              <a:gd name="connsiteY58" fmla="*/ 2590886 h 3171710"/>
              <a:gd name="connsiteX59" fmla="*/ 9729457 w 12193149"/>
              <a:gd name="connsiteY59" fmla="*/ 2611093 h 3171710"/>
              <a:gd name="connsiteX60" fmla="*/ 9613704 w 12193149"/>
              <a:gd name="connsiteY60" fmla="*/ 2639342 h 3171710"/>
              <a:gd name="connsiteX61" fmla="*/ 9338590 w 12193149"/>
              <a:gd name="connsiteY61" fmla="*/ 2696264 h 3171710"/>
              <a:gd name="connsiteX62" fmla="*/ 9232518 w 12193149"/>
              <a:gd name="connsiteY62" fmla="*/ 2720120 h 3171710"/>
              <a:gd name="connsiteX63" fmla="*/ 9156690 w 12193149"/>
              <a:gd name="connsiteY63" fmla="*/ 2730199 h 3171710"/>
              <a:gd name="connsiteX64" fmla="*/ 9054601 w 12193149"/>
              <a:gd name="connsiteY64" fmla="*/ 2737726 h 3171710"/>
              <a:gd name="connsiteX65" fmla="*/ 9006634 w 12193149"/>
              <a:gd name="connsiteY65" fmla="*/ 2741011 h 3171710"/>
              <a:gd name="connsiteX66" fmla="*/ 9006349 w 12193149"/>
              <a:gd name="connsiteY66" fmla="*/ 2740771 h 3171710"/>
              <a:gd name="connsiteX67" fmla="*/ 8997380 w 12193149"/>
              <a:gd name="connsiteY67" fmla="*/ 2741982 h 3171710"/>
              <a:gd name="connsiteX68" fmla="*/ 8991542 w 12193149"/>
              <a:gd name="connsiteY68" fmla="*/ 2744043 h 3171710"/>
              <a:gd name="connsiteX69" fmla="*/ 8975485 w 12193149"/>
              <a:gd name="connsiteY69" fmla="*/ 2747269 h 3171710"/>
              <a:gd name="connsiteX70" fmla="*/ 8969159 w 12193149"/>
              <a:gd name="connsiteY70" fmla="*/ 2746569 h 3171710"/>
              <a:gd name="connsiteX71" fmla="*/ 8964196 w 12193149"/>
              <a:gd name="connsiteY71" fmla="*/ 2744344 h 3171710"/>
              <a:gd name="connsiteX72" fmla="*/ 8930136 w 12193149"/>
              <a:gd name="connsiteY72" fmla="*/ 2741156 h 3171710"/>
              <a:gd name="connsiteX73" fmla="*/ 8753592 w 12193149"/>
              <a:gd name="connsiteY73" fmla="*/ 2760388 h 3171710"/>
              <a:gd name="connsiteX74" fmla="*/ 8708995 w 12193149"/>
              <a:gd name="connsiteY74" fmla="*/ 2762489 h 3171710"/>
              <a:gd name="connsiteX75" fmla="*/ 8597219 w 12193149"/>
              <a:gd name="connsiteY75" fmla="*/ 2771061 h 3171710"/>
              <a:gd name="connsiteX76" fmla="*/ 8526378 w 12193149"/>
              <a:gd name="connsiteY76" fmla="*/ 2756219 h 3171710"/>
              <a:gd name="connsiteX77" fmla="*/ 8512131 w 12193149"/>
              <a:gd name="connsiteY77" fmla="*/ 2762134 h 3171710"/>
              <a:gd name="connsiteX78" fmla="*/ 8507315 w 12193149"/>
              <a:gd name="connsiteY78" fmla="*/ 2765135 h 3171710"/>
              <a:gd name="connsiteX79" fmla="*/ 8499116 w 12193149"/>
              <a:gd name="connsiteY79" fmla="*/ 2767873 h 3171710"/>
              <a:gd name="connsiteX80" fmla="*/ 8498742 w 12193149"/>
              <a:gd name="connsiteY80" fmla="*/ 2767694 h 3171710"/>
              <a:gd name="connsiteX81" fmla="*/ 8491397 w 12193149"/>
              <a:gd name="connsiteY81" fmla="*/ 2770744 h 3171710"/>
              <a:gd name="connsiteX82" fmla="*/ 8368330 w 12193149"/>
              <a:gd name="connsiteY82" fmla="*/ 2784786 h 3171710"/>
              <a:gd name="connsiteX83" fmla="*/ 8354947 w 12193149"/>
              <a:gd name="connsiteY83" fmla="*/ 2784980 h 3171710"/>
              <a:gd name="connsiteX84" fmla="*/ 8321252 w 12193149"/>
              <a:gd name="connsiteY84" fmla="*/ 2801558 h 3171710"/>
              <a:gd name="connsiteX85" fmla="*/ 8315581 w 12193149"/>
              <a:gd name="connsiteY85" fmla="*/ 2801884 h 3171710"/>
              <a:gd name="connsiteX86" fmla="*/ 8296322 w 12193149"/>
              <a:gd name="connsiteY86" fmla="*/ 2815779 h 3171710"/>
              <a:gd name="connsiteX87" fmla="*/ 8285424 w 12193149"/>
              <a:gd name="connsiteY87" fmla="*/ 2821602 h 3171710"/>
              <a:gd name="connsiteX88" fmla="*/ 8284298 w 12193149"/>
              <a:gd name="connsiteY88" fmla="*/ 2826045 h 3171710"/>
              <a:gd name="connsiteX89" fmla="*/ 8267224 w 12193149"/>
              <a:gd name="connsiteY89" fmla="*/ 2833220 h 3171710"/>
              <a:gd name="connsiteX90" fmla="*/ 8264525 w 12193149"/>
              <a:gd name="connsiteY90" fmla="*/ 2832990 h 3171710"/>
              <a:gd name="connsiteX91" fmla="*/ 8253181 w 12193149"/>
              <a:gd name="connsiteY91" fmla="*/ 2842833 h 3171710"/>
              <a:gd name="connsiteX92" fmla="*/ 8246982 w 12193149"/>
              <a:gd name="connsiteY92" fmla="*/ 2855825 h 3171710"/>
              <a:gd name="connsiteX93" fmla="*/ 8091420 w 12193149"/>
              <a:gd name="connsiteY93" fmla="*/ 2901986 h 3171710"/>
              <a:gd name="connsiteX94" fmla="*/ 7906555 w 12193149"/>
              <a:gd name="connsiteY94" fmla="*/ 2943959 h 3171710"/>
              <a:gd name="connsiteX95" fmla="*/ 7719893 w 12193149"/>
              <a:gd name="connsiteY95" fmla="*/ 2969674 h 3171710"/>
              <a:gd name="connsiteX96" fmla="*/ 7615495 w 12193149"/>
              <a:gd name="connsiteY96" fmla="*/ 2966203 h 3171710"/>
              <a:gd name="connsiteX97" fmla="*/ 7528691 w 12193149"/>
              <a:gd name="connsiteY97" fmla="*/ 2972031 h 3171710"/>
              <a:gd name="connsiteX98" fmla="*/ 7520719 w 12193149"/>
              <a:gd name="connsiteY98" fmla="*/ 2974584 h 3171710"/>
              <a:gd name="connsiteX99" fmla="*/ 7508559 w 12193149"/>
              <a:gd name="connsiteY99" fmla="*/ 2975919 h 3171710"/>
              <a:gd name="connsiteX100" fmla="*/ 7508188 w 12193149"/>
              <a:gd name="connsiteY100" fmla="*/ 2975592 h 3171710"/>
              <a:gd name="connsiteX101" fmla="*/ 7496943 w 12193149"/>
              <a:gd name="connsiteY101" fmla="*/ 2977544 h 3171710"/>
              <a:gd name="connsiteX102" fmla="*/ 7219707 w 12193149"/>
              <a:gd name="connsiteY102" fmla="*/ 2983651 h 3171710"/>
              <a:gd name="connsiteX103" fmla="*/ 7202249 w 12193149"/>
              <a:gd name="connsiteY103" fmla="*/ 2988201 h 3171710"/>
              <a:gd name="connsiteX104" fmla="*/ 7198152 w 12193149"/>
              <a:gd name="connsiteY104" fmla="*/ 2993559 h 3171710"/>
              <a:gd name="connsiteX105" fmla="*/ 7171956 w 12193149"/>
              <a:gd name="connsiteY105" fmla="*/ 2998207 h 3171710"/>
              <a:gd name="connsiteX106" fmla="*/ 7098136 w 12193149"/>
              <a:gd name="connsiteY106" fmla="*/ 3010435 h 3171710"/>
              <a:gd name="connsiteX107" fmla="*/ 7019644 w 12193149"/>
              <a:gd name="connsiteY107" fmla="*/ 3010061 h 3171710"/>
              <a:gd name="connsiteX108" fmla="*/ 6905294 w 12193149"/>
              <a:gd name="connsiteY108" fmla="*/ 3039567 h 3171710"/>
              <a:gd name="connsiteX109" fmla="*/ 6709370 w 12193149"/>
              <a:gd name="connsiteY109" fmla="*/ 3067522 h 3171710"/>
              <a:gd name="connsiteX110" fmla="*/ 6550602 w 12193149"/>
              <a:gd name="connsiteY110" fmla="*/ 3096298 h 3171710"/>
              <a:gd name="connsiteX111" fmla="*/ 6318708 w 12193149"/>
              <a:gd name="connsiteY111" fmla="*/ 3143098 h 3171710"/>
              <a:gd name="connsiteX112" fmla="*/ 6169822 w 12193149"/>
              <a:gd name="connsiteY112" fmla="*/ 3145185 h 3171710"/>
              <a:gd name="connsiteX113" fmla="*/ 6074996 w 12193149"/>
              <a:gd name="connsiteY113" fmla="*/ 3165647 h 3171710"/>
              <a:gd name="connsiteX114" fmla="*/ 6069677 w 12193149"/>
              <a:gd name="connsiteY114" fmla="*/ 3164110 h 3171710"/>
              <a:gd name="connsiteX115" fmla="*/ 6049786 w 12193149"/>
              <a:gd name="connsiteY115" fmla="*/ 3164793 h 3171710"/>
              <a:gd name="connsiteX116" fmla="*/ 6042433 w 12193149"/>
              <a:gd name="connsiteY116" fmla="*/ 3156444 h 3171710"/>
              <a:gd name="connsiteX117" fmla="*/ 6011238 w 12193149"/>
              <a:gd name="connsiteY117" fmla="*/ 3151351 h 3171710"/>
              <a:gd name="connsiteX118" fmla="*/ 5958523 w 12193149"/>
              <a:gd name="connsiteY118" fmla="*/ 3154995 h 3171710"/>
              <a:gd name="connsiteX119" fmla="*/ 5760067 w 12193149"/>
              <a:gd name="connsiteY119" fmla="*/ 3170687 h 3171710"/>
              <a:gd name="connsiteX120" fmla="*/ 5628108 w 12193149"/>
              <a:gd name="connsiteY120" fmla="*/ 3171710 h 3171710"/>
              <a:gd name="connsiteX121" fmla="*/ 5472054 w 12193149"/>
              <a:gd name="connsiteY121" fmla="*/ 3157690 h 3171710"/>
              <a:gd name="connsiteX122" fmla="*/ 5433909 w 12193149"/>
              <a:gd name="connsiteY122" fmla="*/ 3146437 h 3171710"/>
              <a:gd name="connsiteX123" fmla="*/ 5382817 w 12193149"/>
              <a:gd name="connsiteY123" fmla="*/ 3128735 h 3171710"/>
              <a:gd name="connsiteX124" fmla="*/ 5262912 w 12193149"/>
              <a:gd name="connsiteY124" fmla="*/ 3108318 h 3171710"/>
              <a:gd name="connsiteX125" fmla="*/ 5224109 w 12193149"/>
              <a:gd name="connsiteY125" fmla="*/ 3097194 h 3171710"/>
              <a:gd name="connsiteX126" fmla="*/ 5175808 w 12193149"/>
              <a:gd name="connsiteY126" fmla="*/ 3094204 h 3171710"/>
              <a:gd name="connsiteX127" fmla="*/ 5157702 w 12193149"/>
              <a:gd name="connsiteY127" fmla="*/ 3086981 h 3171710"/>
              <a:gd name="connsiteX128" fmla="*/ 5143747 w 12193149"/>
              <a:gd name="connsiteY128" fmla="*/ 3083581 h 3171710"/>
              <a:gd name="connsiteX129" fmla="*/ 5140744 w 12193149"/>
              <a:gd name="connsiteY129" fmla="*/ 3081480 h 3171710"/>
              <a:gd name="connsiteX130" fmla="*/ 5122807 w 12193149"/>
              <a:gd name="connsiteY130" fmla="*/ 3070627 h 3171710"/>
              <a:gd name="connsiteX131" fmla="*/ 5066938 w 12193149"/>
              <a:gd name="connsiteY131" fmla="*/ 3077198 h 3171710"/>
              <a:gd name="connsiteX132" fmla="*/ 5012662 w 12193149"/>
              <a:gd name="connsiteY132" fmla="*/ 3060817 h 3171710"/>
              <a:gd name="connsiteX133" fmla="*/ 4841589 w 12193149"/>
              <a:gd name="connsiteY133" fmla="*/ 3036800 h 3171710"/>
              <a:gd name="connsiteX134" fmla="*/ 4763595 w 12193149"/>
              <a:gd name="connsiteY134" fmla="*/ 3009032 h 3171710"/>
              <a:gd name="connsiteX135" fmla="*/ 4724334 w 12193149"/>
              <a:gd name="connsiteY135" fmla="*/ 3000018 h 3171710"/>
              <a:gd name="connsiteX136" fmla="*/ 4722324 w 12193149"/>
              <a:gd name="connsiteY136" fmla="*/ 2999269 h 3171710"/>
              <a:gd name="connsiteX137" fmla="*/ 4723259 w 12193149"/>
              <a:gd name="connsiteY137" fmla="*/ 2999058 h 3171710"/>
              <a:gd name="connsiteX138" fmla="*/ 4718350 w 12193149"/>
              <a:gd name="connsiteY138" fmla="*/ 2997788 h 3171710"/>
              <a:gd name="connsiteX139" fmla="*/ 4722324 w 12193149"/>
              <a:gd name="connsiteY139" fmla="*/ 2999269 h 3171710"/>
              <a:gd name="connsiteX140" fmla="*/ 4716674 w 12193149"/>
              <a:gd name="connsiteY140" fmla="*/ 3000544 h 3171710"/>
              <a:gd name="connsiteX141" fmla="*/ 4516962 w 12193149"/>
              <a:gd name="connsiteY141" fmla="*/ 2990642 h 3171710"/>
              <a:gd name="connsiteX142" fmla="*/ 4429691 w 12193149"/>
              <a:gd name="connsiteY142" fmla="*/ 2979991 h 3171710"/>
              <a:gd name="connsiteX143" fmla="*/ 4364023 w 12193149"/>
              <a:gd name="connsiteY143" fmla="*/ 2978645 h 3171710"/>
              <a:gd name="connsiteX144" fmla="*/ 4318114 w 12193149"/>
              <a:gd name="connsiteY144" fmla="*/ 2985260 h 3171710"/>
              <a:gd name="connsiteX145" fmla="*/ 4316258 w 12193149"/>
              <a:gd name="connsiteY145" fmla="*/ 2983919 h 3171710"/>
              <a:gd name="connsiteX146" fmla="*/ 4296292 w 12193149"/>
              <a:gd name="connsiteY146" fmla="*/ 2982040 h 3171710"/>
              <a:gd name="connsiteX147" fmla="*/ 4291212 w 12193149"/>
              <a:gd name="connsiteY147" fmla="*/ 2984957 h 3171710"/>
              <a:gd name="connsiteX148" fmla="*/ 4277290 w 12193149"/>
              <a:gd name="connsiteY148" fmla="*/ 2984711 h 3171710"/>
              <a:gd name="connsiteX149" fmla="*/ 4249265 w 12193149"/>
              <a:gd name="connsiteY149" fmla="*/ 2987035 h 3171710"/>
              <a:gd name="connsiteX150" fmla="*/ 4203199 w 12193149"/>
              <a:gd name="connsiteY150" fmla="*/ 2984240 h 3171710"/>
              <a:gd name="connsiteX151" fmla="*/ 4202893 w 12193149"/>
              <a:gd name="connsiteY151" fmla="*/ 2982981 h 3171710"/>
              <a:gd name="connsiteX152" fmla="*/ 4192396 w 12193149"/>
              <a:gd name="connsiteY152" fmla="*/ 2977347 h 3171710"/>
              <a:gd name="connsiteX153" fmla="*/ 4143893 w 12193149"/>
              <a:gd name="connsiteY153" fmla="*/ 2961482 h 3171710"/>
              <a:gd name="connsiteX154" fmla="*/ 4084245 w 12193149"/>
              <a:gd name="connsiteY154" fmla="*/ 2934949 h 3171710"/>
              <a:gd name="connsiteX155" fmla="*/ 4075694 w 12193149"/>
              <a:gd name="connsiteY155" fmla="*/ 2934114 h 3171710"/>
              <a:gd name="connsiteX156" fmla="*/ 4075575 w 12193149"/>
              <a:gd name="connsiteY156" fmla="*/ 2933815 h 3171710"/>
              <a:gd name="connsiteX157" fmla="*/ 4066658 w 12193149"/>
              <a:gd name="connsiteY157" fmla="*/ 2932371 h 3171710"/>
              <a:gd name="connsiteX158" fmla="*/ 4060102 w 12193149"/>
              <a:gd name="connsiteY158" fmla="*/ 2932589 h 3171710"/>
              <a:gd name="connsiteX159" fmla="*/ 4043512 w 12193149"/>
              <a:gd name="connsiteY159" fmla="*/ 2930968 h 3171710"/>
              <a:gd name="connsiteX160" fmla="*/ 4038145 w 12193149"/>
              <a:gd name="connsiteY160" fmla="*/ 2928534 h 3171710"/>
              <a:gd name="connsiteX161" fmla="*/ 4036511 w 12193149"/>
              <a:gd name="connsiteY161" fmla="*/ 2924867 h 3171710"/>
              <a:gd name="connsiteX162" fmla="*/ 4034926 w 12193149"/>
              <a:gd name="connsiteY162" fmla="*/ 2925102 h 3171710"/>
              <a:gd name="connsiteX163" fmla="*/ 4005686 w 12193149"/>
              <a:gd name="connsiteY163" fmla="*/ 2912534 h 3171710"/>
              <a:gd name="connsiteX164" fmla="*/ 3937994 w 12193149"/>
              <a:gd name="connsiteY164" fmla="*/ 2895077 h 3171710"/>
              <a:gd name="connsiteX165" fmla="*/ 3898423 w 12193149"/>
              <a:gd name="connsiteY165" fmla="*/ 2889422 h 3171710"/>
              <a:gd name="connsiteX166" fmla="*/ 3790908 w 12193149"/>
              <a:gd name="connsiteY166" fmla="*/ 2869184 h 3171710"/>
              <a:gd name="connsiteX167" fmla="*/ 3683661 w 12193149"/>
              <a:gd name="connsiteY167" fmla="*/ 2845261 h 3171710"/>
              <a:gd name="connsiteX168" fmla="*/ 3611183 w 12193149"/>
              <a:gd name="connsiteY168" fmla="*/ 2812990 h 3171710"/>
              <a:gd name="connsiteX169" fmla="*/ 3605003 w 12193149"/>
              <a:gd name="connsiteY169" fmla="*/ 2814352 h 3171710"/>
              <a:gd name="connsiteX170" fmla="*/ 3595884 w 12193149"/>
              <a:gd name="connsiteY170" fmla="*/ 2814516 h 3171710"/>
              <a:gd name="connsiteX171" fmla="*/ 3595649 w 12193149"/>
              <a:gd name="connsiteY171" fmla="*/ 2814247 h 3171710"/>
              <a:gd name="connsiteX172" fmla="*/ 3587126 w 12193149"/>
              <a:gd name="connsiteY172" fmla="*/ 2814937 h 3171710"/>
              <a:gd name="connsiteX173" fmla="*/ 3537283 w 12193149"/>
              <a:gd name="connsiteY173" fmla="*/ 2805238 h 3171710"/>
              <a:gd name="connsiteX174" fmla="*/ 3474371 w 12193149"/>
              <a:gd name="connsiteY174" fmla="*/ 2801577 h 3171710"/>
              <a:gd name="connsiteX175" fmla="*/ 3401876 w 12193149"/>
              <a:gd name="connsiteY175" fmla="*/ 2789529 h 3171710"/>
              <a:gd name="connsiteX176" fmla="*/ 3365036 w 12193149"/>
              <a:gd name="connsiteY176" fmla="*/ 2806481 h 3171710"/>
              <a:gd name="connsiteX177" fmla="*/ 3345174 w 12193149"/>
              <a:gd name="connsiteY177" fmla="*/ 2808163 h 3171710"/>
              <a:gd name="connsiteX178" fmla="*/ 3342846 w 12193149"/>
              <a:gd name="connsiteY178" fmla="*/ 2807188 h 3171710"/>
              <a:gd name="connsiteX179" fmla="*/ 3263504 w 12193149"/>
              <a:gd name="connsiteY179" fmla="*/ 2813065 h 3171710"/>
              <a:gd name="connsiteX180" fmla="*/ 3143704 w 12193149"/>
              <a:gd name="connsiteY180" fmla="*/ 2820840 h 3171710"/>
              <a:gd name="connsiteX181" fmla="*/ 3031439 w 12193149"/>
              <a:gd name="connsiteY181" fmla="*/ 2823483 h 3171710"/>
              <a:gd name="connsiteX182" fmla="*/ 2782717 w 12193149"/>
              <a:gd name="connsiteY182" fmla="*/ 2845304 h 3171710"/>
              <a:gd name="connsiteX183" fmla="*/ 2647675 w 12193149"/>
              <a:gd name="connsiteY183" fmla="*/ 2855840 h 3171710"/>
              <a:gd name="connsiteX184" fmla="*/ 2569176 w 12193149"/>
              <a:gd name="connsiteY184" fmla="*/ 2829599 h 3171710"/>
              <a:gd name="connsiteX185" fmla="*/ 2444403 w 12193149"/>
              <a:gd name="connsiteY185" fmla="*/ 2843500 h 3171710"/>
              <a:gd name="connsiteX186" fmla="*/ 2316260 w 12193149"/>
              <a:gd name="connsiteY186" fmla="*/ 2851967 h 3171710"/>
              <a:gd name="connsiteX187" fmla="*/ 2209726 w 12193149"/>
              <a:gd name="connsiteY187" fmla="*/ 2846734 h 3171710"/>
              <a:gd name="connsiteX188" fmla="*/ 2095813 w 12193149"/>
              <a:gd name="connsiteY188" fmla="*/ 2830023 h 3171710"/>
              <a:gd name="connsiteX189" fmla="*/ 1998504 w 12193149"/>
              <a:gd name="connsiteY189" fmla="*/ 2822003 h 3171710"/>
              <a:gd name="connsiteX190" fmla="*/ 1929320 w 12193149"/>
              <a:gd name="connsiteY190" fmla="*/ 2843948 h 3171710"/>
              <a:gd name="connsiteX191" fmla="*/ 1922798 w 12193149"/>
              <a:gd name="connsiteY191" fmla="*/ 2839117 h 3171710"/>
              <a:gd name="connsiteX192" fmla="*/ 1874228 w 12193149"/>
              <a:gd name="connsiteY192" fmla="*/ 2840712 h 3171710"/>
              <a:gd name="connsiteX193" fmla="*/ 1787803 w 12193149"/>
              <a:gd name="connsiteY193" fmla="*/ 2868334 h 3171710"/>
              <a:gd name="connsiteX194" fmla="*/ 1739352 w 12193149"/>
              <a:gd name="connsiteY194" fmla="*/ 2863283 h 3171710"/>
              <a:gd name="connsiteX195" fmla="*/ 1676219 w 12193149"/>
              <a:gd name="connsiteY195" fmla="*/ 2846934 h 3171710"/>
              <a:gd name="connsiteX196" fmla="*/ 1609817 w 12193149"/>
              <a:gd name="connsiteY196" fmla="*/ 2840037 h 3171710"/>
              <a:gd name="connsiteX197" fmla="*/ 1497258 w 12193149"/>
              <a:gd name="connsiteY197" fmla="*/ 2814447 h 3171710"/>
              <a:gd name="connsiteX198" fmla="*/ 1151127 w 12193149"/>
              <a:gd name="connsiteY198" fmla="*/ 2765012 h 3171710"/>
              <a:gd name="connsiteX199" fmla="*/ 859417 w 12193149"/>
              <a:gd name="connsiteY199" fmla="*/ 2755579 h 3171710"/>
              <a:gd name="connsiteX200" fmla="*/ 838688 w 12193149"/>
              <a:gd name="connsiteY200" fmla="*/ 2756792 h 3171710"/>
              <a:gd name="connsiteX201" fmla="*/ 817957 w 12193149"/>
              <a:gd name="connsiteY201" fmla="*/ 2754828 h 3171710"/>
              <a:gd name="connsiteX202" fmla="*/ 812654 w 12193149"/>
              <a:gd name="connsiteY202" fmla="*/ 2757722 h 3171710"/>
              <a:gd name="connsiteX203" fmla="*/ 721195 w 12193149"/>
              <a:gd name="connsiteY203" fmla="*/ 2756632 h 3171710"/>
              <a:gd name="connsiteX204" fmla="*/ 720890 w 12193149"/>
              <a:gd name="connsiteY204" fmla="*/ 2755370 h 3171710"/>
              <a:gd name="connsiteX205" fmla="*/ 710023 w 12193149"/>
              <a:gd name="connsiteY205" fmla="*/ 2749693 h 3171710"/>
              <a:gd name="connsiteX206" fmla="*/ 597940 w 12193149"/>
              <a:gd name="connsiteY206" fmla="*/ 2706835 h 3171710"/>
              <a:gd name="connsiteX207" fmla="*/ 579683 w 12193149"/>
              <a:gd name="connsiteY207" fmla="*/ 2704183 h 3171710"/>
              <a:gd name="connsiteX208" fmla="*/ 572865 w 12193149"/>
              <a:gd name="connsiteY208" fmla="*/ 2704372 h 3171710"/>
              <a:gd name="connsiteX209" fmla="*/ 446247 w 12193149"/>
              <a:gd name="connsiteY209" fmla="*/ 2666342 h 3171710"/>
              <a:gd name="connsiteX210" fmla="*/ 405163 w 12193149"/>
              <a:gd name="connsiteY210" fmla="*/ 2660519 h 3171710"/>
              <a:gd name="connsiteX211" fmla="*/ 293583 w 12193149"/>
              <a:gd name="connsiteY211" fmla="*/ 2639823 h 3171710"/>
              <a:gd name="connsiteX212" fmla="*/ 119529 w 12193149"/>
              <a:gd name="connsiteY212" fmla="*/ 2588018 h 3171710"/>
              <a:gd name="connsiteX213" fmla="*/ 16674 w 12193149"/>
              <a:gd name="connsiteY213" fmla="*/ 2585162 h 3171710"/>
              <a:gd name="connsiteX214" fmla="*/ 1150 w 12193149"/>
              <a:gd name="connsiteY214" fmla="*/ 2579693 h 3171710"/>
              <a:gd name="connsiteX215" fmla="*/ 1148 w 12193149"/>
              <a:gd name="connsiteY215" fmla="*/ 1049184 h 3171710"/>
              <a:gd name="connsiteX216" fmla="*/ 1148 w 12193149"/>
              <a:gd name="connsiteY216" fmla="*/ 0 h 3171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</a:cxnLst>
            <a:rect l="l" t="t" r="r" b="b"/>
            <a:pathLst>
              <a:path w="12193149" h="3171710">
                <a:moveTo>
                  <a:pt x="1148" y="0"/>
                </a:moveTo>
                <a:lnTo>
                  <a:pt x="12181789" y="8189"/>
                </a:lnTo>
                <a:cubicBezTo>
                  <a:pt x="12181789" y="201435"/>
                  <a:pt x="12193149" y="1213464"/>
                  <a:pt x="12193149" y="1406710"/>
                </a:cubicBezTo>
                <a:lnTo>
                  <a:pt x="12185986" y="1411160"/>
                </a:lnTo>
                <a:cubicBezTo>
                  <a:pt x="12156393" y="1404401"/>
                  <a:pt x="12176978" y="1415299"/>
                  <a:pt x="12156363" y="1424337"/>
                </a:cubicBezTo>
                <a:cubicBezTo>
                  <a:pt x="12172308" y="1438279"/>
                  <a:pt x="12127905" y="1429847"/>
                  <a:pt x="12139215" y="1450150"/>
                </a:cubicBezTo>
                <a:cubicBezTo>
                  <a:pt x="12135103" y="1451151"/>
                  <a:pt x="12130766" y="1451483"/>
                  <a:pt x="12126327" y="1451661"/>
                </a:cubicBezTo>
                <a:lnTo>
                  <a:pt x="12124007" y="1451765"/>
                </a:lnTo>
                <a:lnTo>
                  <a:pt x="12116854" y="1455579"/>
                </a:lnTo>
                <a:lnTo>
                  <a:pt x="12099497" y="1455110"/>
                </a:lnTo>
                <a:cubicBezTo>
                  <a:pt x="12095162" y="1456775"/>
                  <a:pt x="12090978" y="1459336"/>
                  <a:pt x="12087073" y="1463312"/>
                </a:cubicBezTo>
                <a:cubicBezTo>
                  <a:pt x="12078890" y="1483714"/>
                  <a:pt x="12040481" y="1480817"/>
                  <a:pt x="12031073" y="1506980"/>
                </a:cubicBezTo>
                <a:cubicBezTo>
                  <a:pt x="12026399" y="1515225"/>
                  <a:pt x="12004497" y="1532326"/>
                  <a:pt x="11995833" y="1530429"/>
                </a:cubicBezTo>
                <a:cubicBezTo>
                  <a:pt x="11990333" y="1532938"/>
                  <a:pt x="11986699" y="1539016"/>
                  <a:pt x="11979717" y="1535132"/>
                </a:cubicBezTo>
                <a:cubicBezTo>
                  <a:pt x="11970382" y="1531211"/>
                  <a:pt x="11963763" y="1554233"/>
                  <a:pt x="11959046" y="1544529"/>
                </a:cubicBezTo>
                <a:lnTo>
                  <a:pt x="11920454" y="1557854"/>
                </a:lnTo>
                <a:cubicBezTo>
                  <a:pt x="11919152" y="1564914"/>
                  <a:pt x="11912619" y="1567116"/>
                  <a:pt x="11903656" y="1569397"/>
                </a:cubicBezTo>
                <a:lnTo>
                  <a:pt x="11895048" y="1571762"/>
                </a:lnTo>
                <a:lnTo>
                  <a:pt x="11891968" y="1582700"/>
                </a:lnTo>
                <a:cubicBezTo>
                  <a:pt x="11881074" y="1573372"/>
                  <a:pt x="11884523" y="1604713"/>
                  <a:pt x="11870776" y="1604787"/>
                </a:cubicBezTo>
                <a:lnTo>
                  <a:pt x="11813376" y="1624630"/>
                </a:lnTo>
                <a:lnTo>
                  <a:pt x="11590693" y="1790748"/>
                </a:lnTo>
                <a:cubicBezTo>
                  <a:pt x="11550201" y="1817685"/>
                  <a:pt x="11542649" y="1767741"/>
                  <a:pt x="11506817" y="1860594"/>
                </a:cubicBezTo>
                <a:cubicBezTo>
                  <a:pt x="11450023" y="1916431"/>
                  <a:pt x="11337127" y="2017145"/>
                  <a:pt x="11280332" y="2050542"/>
                </a:cubicBezTo>
                <a:cubicBezTo>
                  <a:pt x="11267547" y="2058142"/>
                  <a:pt x="11229147" y="2123560"/>
                  <a:pt x="11228309" y="2103207"/>
                </a:cubicBezTo>
                <a:cubicBezTo>
                  <a:pt x="11223950" y="2105174"/>
                  <a:pt x="11220761" y="2104651"/>
                  <a:pt x="11218087" y="2102932"/>
                </a:cubicBezTo>
                <a:lnTo>
                  <a:pt x="11217184" y="2101989"/>
                </a:lnTo>
                <a:lnTo>
                  <a:pt x="11188885" y="2119354"/>
                </a:lnTo>
                <a:lnTo>
                  <a:pt x="11184501" y="2119496"/>
                </a:lnTo>
                <a:lnTo>
                  <a:pt x="11166854" y="2133583"/>
                </a:lnTo>
                <a:lnTo>
                  <a:pt x="11157311" y="2139385"/>
                </a:lnTo>
                <a:lnTo>
                  <a:pt x="11155496" y="2144068"/>
                </a:lnTo>
                <a:cubicBezTo>
                  <a:pt x="11153045" y="2147436"/>
                  <a:pt x="11148902" y="2150083"/>
                  <a:pt x="11140961" y="2151086"/>
                </a:cubicBezTo>
                <a:lnTo>
                  <a:pt x="11138961" y="2150743"/>
                </a:lnTo>
                <a:lnTo>
                  <a:pt x="11128208" y="2160803"/>
                </a:lnTo>
                <a:cubicBezTo>
                  <a:pt x="11124962" y="2164785"/>
                  <a:pt x="11122359" y="2169258"/>
                  <a:pt x="11120691" y="2174395"/>
                </a:cubicBezTo>
                <a:cubicBezTo>
                  <a:pt x="11081770" y="2197656"/>
                  <a:pt x="10952581" y="2271077"/>
                  <a:pt x="10894683" y="2300370"/>
                </a:cubicBezTo>
                <a:cubicBezTo>
                  <a:pt x="10861781" y="2315405"/>
                  <a:pt x="10817803" y="2335857"/>
                  <a:pt x="10773300" y="2350162"/>
                </a:cubicBezTo>
                <a:cubicBezTo>
                  <a:pt x="10733414" y="2394390"/>
                  <a:pt x="10677791" y="2353706"/>
                  <a:pt x="10627668" y="2386200"/>
                </a:cubicBezTo>
                <a:cubicBezTo>
                  <a:pt x="10590276" y="2369074"/>
                  <a:pt x="10613693" y="2389253"/>
                  <a:pt x="10581895" y="2395660"/>
                </a:cubicBezTo>
                <a:cubicBezTo>
                  <a:pt x="10597733" y="2418627"/>
                  <a:pt x="10540912" y="2395212"/>
                  <a:pt x="10547790" y="2425394"/>
                </a:cubicBezTo>
                <a:cubicBezTo>
                  <a:pt x="10541784" y="2425603"/>
                  <a:pt x="10535750" y="2424857"/>
                  <a:pt x="10529643" y="2423878"/>
                </a:cubicBezTo>
                <a:lnTo>
                  <a:pt x="10526446" y="2423382"/>
                </a:lnTo>
                <a:lnTo>
                  <a:pt x="10515129" y="2426508"/>
                </a:lnTo>
                <a:lnTo>
                  <a:pt x="10491735" y="2421127"/>
                </a:lnTo>
                <a:cubicBezTo>
                  <a:pt x="10485147" y="2422161"/>
                  <a:pt x="10478389" y="2424430"/>
                  <a:pt x="10471418" y="2428664"/>
                </a:cubicBezTo>
                <a:cubicBezTo>
                  <a:pt x="10451763" y="2453636"/>
                  <a:pt x="10400774" y="2439247"/>
                  <a:pt x="10377042" y="2471569"/>
                </a:cubicBezTo>
                <a:cubicBezTo>
                  <a:pt x="10367240" y="2481286"/>
                  <a:pt x="10330319" y="2498097"/>
                  <a:pt x="10319338" y="2493192"/>
                </a:cubicBezTo>
                <a:cubicBezTo>
                  <a:pt x="10310813" y="2495031"/>
                  <a:pt x="10303331" y="2502144"/>
                  <a:pt x="10295467" y="2495050"/>
                </a:cubicBezTo>
                <a:cubicBezTo>
                  <a:pt x="10284420" y="2487261"/>
                  <a:pt x="10265794" y="2516157"/>
                  <a:pt x="10263443" y="2501919"/>
                </a:cubicBezTo>
                <a:lnTo>
                  <a:pt x="10205418" y="2509120"/>
                </a:lnTo>
                <a:cubicBezTo>
                  <a:pt x="10200696" y="2518180"/>
                  <a:pt x="10190895" y="2519327"/>
                  <a:pt x="10177759" y="2519914"/>
                </a:cubicBezTo>
                <a:lnTo>
                  <a:pt x="10165070" y="2520710"/>
                </a:lnTo>
                <a:lnTo>
                  <a:pt x="10156308" y="2534458"/>
                </a:lnTo>
                <a:cubicBezTo>
                  <a:pt x="10145406" y="2519028"/>
                  <a:pt x="10136981" y="2561781"/>
                  <a:pt x="10118267" y="2558113"/>
                </a:cubicBezTo>
                <a:lnTo>
                  <a:pt x="10083317" y="2570267"/>
                </a:lnTo>
                <a:cubicBezTo>
                  <a:pt x="10075718" y="2568198"/>
                  <a:pt x="10048011" y="2569526"/>
                  <a:pt x="10040388" y="2568603"/>
                </a:cubicBezTo>
                <a:cubicBezTo>
                  <a:pt x="9999609" y="2578704"/>
                  <a:pt x="9985545" y="2579194"/>
                  <a:pt x="9961167" y="2584118"/>
                </a:cubicBezTo>
                <a:cubicBezTo>
                  <a:pt x="9920131" y="2584260"/>
                  <a:pt x="9889892" y="2581061"/>
                  <a:pt x="9848940" y="2590886"/>
                </a:cubicBezTo>
                <a:lnTo>
                  <a:pt x="9729457" y="2611093"/>
                </a:lnTo>
                <a:cubicBezTo>
                  <a:pt x="9676207" y="2601507"/>
                  <a:pt x="9631235" y="2626730"/>
                  <a:pt x="9613704" y="2639342"/>
                </a:cubicBezTo>
                <a:cubicBezTo>
                  <a:pt x="9548152" y="2653618"/>
                  <a:pt x="9410970" y="2690964"/>
                  <a:pt x="9338590" y="2696264"/>
                </a:cubicBezTo>
                <a:lnTo>
                  <a:pt x="9232518" y="2720120"/>
                </a:lnTo>
                <a:lnTo>
                  <a:pt x="9156690" y="2730199"/>
                </a:lnTo>
                <a:lnTo>
                  <a:pt x="9054601" y="2737726"/>
                </a:lnTo>
                <a:lnTo>
                  <a:pt x="9006634" y="2741011"/>
                </a:lnTo>
                <a:lnTo>
                  <a:pt x="9006349" y="2740771"/>
                </a:lnTo>
                <a:cubicBezTo>
                  <a:pt x="9004294" y="2740551"/>
                  <a:pt x="9001475" y="2740879"/>
                  <a:pt x="8997380" y="2741982"/>
                </a:cubicBezTo>
                <a:lnTo>
                  <a:pt x="8991542" y="2744043"/>
                </a:lnTo>
                <a:lnTo>
                  <a:pt x="8975485" y="2747269"/>
                </a:lnTo>
                <a:lnTo>
                  <a:pt x="8969159" y="2746569"/>
                </a:lnTo>
                <a:lnTo>
                  <a:pt x="8964196" y="2744344"/>
                </a:lnTo>
                <a:cubicBezTo>
                  <a:pt x="8955841" y="2752295"/>
                  <a:pt x="8956668" y="2761243"/>
                  <a:pt x="8930136" y="2741156"/>
                </a:cubicBezTo>
                <a:cubicBezTo>
                  <a:pt x="8899182" y="2742176"/>
                  <a:pt x="8790451" y="2756831"/>
                  <a:pt x="8753592" y="2760388"/>
                </a:cubicBezTo>
                <a:cubicBezTo>
                  <a:pt x="8720970" y="2771108"/>
                  <a:pt x="8749345" y="2757447"/>
                  <a:pt x="8708995" y="2762489"/>
                </a:cubicBezTo>
                <a:cubicBezTo>
                  <a:pt x="8672757" y="2782024"/>
                  <a:pt x="8640293" y="2765584"/>
                  <a:pt x="8597219" y="2771061"/>
                </a:cubicBezTo>
                <a:lnTo>
                  <a:pt x="8526378" y="2756219"/>
                </a:lnTo>
                <a:lnTo>
                  <a:pt x="8512131" y="2762134"/>
                </a:lnTo>
                <a:lnTo>
                  <a:pt x="8507315" y="2765135"/>
                </a:lnTo>
                <a:cubicBezTo>
                  <a:pt x="8503797" y="2766912"/>
                  <a:pt x="8501196" y="2767723"/>
                  <a:pt x="8499116" y="2767873"/>
                </a:cubicBezTo>
                <a:lnTo>
                  <a:pt x="8498742" y="2767694"/>
                </a:lnTo>
                <a:lnTo>
                  <a:pt x="8491397" y="2770744"/>
                </a:lnTo>
                <a:lnTo>
                  <a:pt x="8368330" y="2784786"/>
                </a:lnTo>
                <a:cubicBezTo>
                  <a:pt x="8363173" y="2786811"/>
                  <a:pt x="8358881" y="2786463"/>
                  <a:pt x="8354947" y="2784980"/>
                </a:cubicBezTo>
                <a:lnTo>
                  <a:pt x="8321252" y="2801558"/>
                </a:lnTo>
                <a:lnTo>
                  <a:pt x="8315581" y="2801884"/>
                </a:lnTo>
                <a:lnTo>
                  <a:pt x="8296322" y="2815779"/>
                </a:lnTo>
                <a:lnTo>
                  <a:pt x="8285424" y="2821602"/>
                </a:lnTo>
                <a:lnTo>
                  <a:pt x="8284298" y="2826045"/>
                </a:lnTo>
                <a:cubicBezTo>
                  <a:pt x="8281994" y="2829290"/>
                  <a:pt x="8277300" y="2831938"/>
                  <a:pt x="8267224" y="2833220"/>
                </a:cubicBezTo>
                <a:lnTo>
                  <a:pt x="8264525" y="2832990"/>
                </a:lnTo>
                <a:lnTo>
                  <a:pt x="8253181" y="2842833"/>
                </a:lnTo>
                <a:cubicBezTo>
                  <a:pt x="8250007" y="2846683"/>
                  <a:pt x="8247795" y="2850965"/>
                  <a:pt x="8246982" y="2855825"/>
                </a:cubicBezTo>
                <a:cubicBezTo>
                  <a:pt x="8182975" y="2852918"/>
                  <a:pt x="8148279" y="2887040"/>
                  <a:pt x="8091420" y="2901986"/>
                </a:cubicBezTo>
                <a:cubicBezTo>
                  <a:pt x="8026616" y="2925128"/>
                  <a:pt x="7968218" y="2946364"/>
                  <a:pt x="7906555" y="2943959"/>
                </a:cubicBezTo>
                <a:cubicBezTo>
                  <a:pt x="7836267" y="2958871"/>
                  <a:pt x="7782114" y="2961102"/>
                  <a:pt x="7719893" y="2969674"/>
                </a:cubicBezTo>
                <a:lnTo>
                  <a:pt x="7615495" y="2966203"/>
                </a:lnTo>
                <a:lnTo>
                  <a:pt x="7528691" y="2972031"/>
                </a:lnTo>
                <a:lnTo>
                  <a:pt x="7520719" y="2974584"/>
                </a:lnTo>
                <a:cubicBezTo>
                  <a:pt x="7515141" y="2975923"/>
                  <a:pt x="7511320" y="2976273"/>
                  <a:pt x="7508559" y="2975919"/>
                </a:cubicBezTo>
                <a:lnTo>
                  <a:pt x="7508188" y="2975592"/>
                </a:lnTo>
                <a:lnTo>
                  <a:pt x="7496943" y="2977544"/>
                </a:lnTo>
                <a:lnTo>
                  <a:pt x="7219707" y="2983651"/>
                </a:lnTo>
                <a:lnTo>
                  <a:pt x="7202249" y="2988201"/>
                </a:lnTo>
                <a:lnTo>
                  <a:pt x="7198152" y="2993559"/>
                </a:lnTo>
                <a:cubicBezTo>
                  <a:pt x="7193259" y="2997082"/>
                  <a:pt x="7185654" y="2999221"/>
                  <a:pt x="7171956" y="2998207"/>
                </a:cubicBezTo>
                <a:lnTo>
                  <a:pt x="7098136" y="3010435"/>
                </a:lnTo>
                <a:cubicBezTo>
                  <a:pt x="7062296" y="3011413"/>
                  <a:pt x="7051336" y="3012390"/>
                  <a:pt x="7019644" y="3010061"/>
                </a:cubicBezTo>
                <a:cubicBezTo>
                  <a:pt x="6938675" y="3020999"/>
                  <a:pt x="6944793" y="3045165"/>
                  <a:pt x="6905294" y="3039567"/>
                </a:cubicBezTo>
                <a:cubicBezTo>
                  <a:pt x="6873070" y="3034359"/>
                  <a:pt x="6789137" y="3053433"/>
                  <a:pt x="6709370" y="3067522"/>
                </a:cubicBezTo>
                <a:cubicBezTo>
                  <a:pt x="6650254" y="3076977"/>
                  <a:pt x="6629253" y="3091078"/>
                  <a:pt x="6550602" y="3096298"/>
                </a:cubicBezTo>
                <a:cubicBezTo>
                  <a:pt x="6473302" y="3140388"/>
                  <a:pt x="6410843" y="3116665"/>
                  <a:pt x="6318708" y="3143098"/>
                </a:cubicBezTo>
                <a:cubicBezTo>
                  <a:pt x="6298698" y="3158620"/>
                  <a:pt x="6210439" y="3141427"/>
                  <a:pt x="6169822" y="3145185"/>
                </a:cubicBezTo>
                <a:cubicBezTo>
                  <a:pt x="6129203" y="3148943"/>
                  <a:pt x="6091688" y="3162491"/>
                  <a:pt x="6074996" y="3165647"/>
                </a:cubicBezTo>
                <a:lnTo>
                  <a:pt x="6069677" y="3164110"/>
                </a:lnTo>
                <a:lnTo>
                  <a:pt x="6049786" y="3164793"/>
                </a:lnTo>
                <a:lnTo>
                  <a:pt x="6042433" y="3156444"/>
                </a:lnTo>
                <a:lnTo>
                  <a:pt x="6011238" y="3151351"/>
                </a:lnTo>
                <a:cubicBezTo>
                  <a:pt x="5999830" y="3150764"/>
                  <a:pt x="5971276" y="3151677"/>
                  <a:pt x="5958523" y="3154995"/>
                </a:cubicBezTo>
                <a:lnTo>
                  <a:pt x="5760067" y="3170687"/>
                </a:lnTo>
                <a:lnTo>
                  <a:pt x="5628108" y="3171710"/>
                </a:lnTo>
                <a:lnTo>
                  <a:pt x="5472054" y="3157690"/>
                </a:lnTo>
                <a:cubicBezTo>
                  <a:pt x="5479284" y="3144662"/>
                  <a:pt x="5440157" y="3158728"/>
                  <a:pt x="5433909" y="3146437"/>
                </a:cubicBezTo>
                <a:cubicBezTo>
                  <a:pt x="5430517" y="3136405"/>
                  <a:pt x="5392976" y="3131721"/>
                  <a:pt x="5382817" y="3128735"/>
                </a:cubicBezTo>
                <a:lnTo>
                  <a:pt x="5262912" y="3108318"/>
                </a:lnTo>
                <a:cubicBezTo>
                  <a:pt x="5252746" y="3108134"/>
                  <a:pt x="5231699" y="3099824"/>
                  <a:pt x="5224109" y="3097194"/>
                </a:cubicBezTo>
                <a:lnTo>
                  <a:pt x="5175808" y="3094204"/>
                </a:lnTo>
                <a:lnTo>
                  <a:pt x="5157702" y="3086981"/>
                </a:lnTo>
                <a:lnTo>
                  <a:pt x="5143747" y="3083581"/>
                </a:lnTo>
                <a:lnTo>
                  <a:pt x="5140744" y="3081480"/>
                </a:lnTo>
                <a:cubicBezTo>
                  <a:pt x="5135026" y="3077440"/>
                  <a:pt x="5129229" y="3073629"/>
                  <a:pt x="5122807" y="3070627"/>
                </a:cubicBezTo>
                <a:cubicBezTo>
                  <a:pt x="5109467" y="3099246"/>
                  <a:pt x="5066004" y="3049810"/>
                  <a:pt x="5066938" y="3077198"/>
                </a:cubicBezTo>
                <a:cubicBezTo>
                  <a:pt x="5029345" y="3065682"/>
                  <a:pt x="5040096" y="3094771"/>
                  <a:pt x="5012662" y="3060817"/>
                </a:cubicBezTo>
                <a:cubicBezTo>
                  <a:pt x="4938174" y="3061200"/>
                  <a:pt x="4917504" y="3074207"/>
                  <a:pt x="4841589" y="3036800"/>
                </a:cubicBezTo>
                <a:cubicBezTo>
                  <a:pt x="4807890" y="3020158"/>
                  <a:pt x="4785258" y="3009012"/>
                  <a:pt x="4763595" y="3009032"/>
                </a:cubicBezTo>
                <a:cubicBezTo>
                  <a:pt x="4742475" y="3004532"/>
                  <a:pt x="4730631" y="3001709"/>
                  <a:pt x="4724334" y="3000018"/>
                </a:cubicBezTo>
                <a:lnTo>
                  <a:pt x="4722324" y="2999269"/>
                </a:lnTo>
                <a:lnTo>
                  <a:pt x="4723259" y="2999058"/>
                </a:lnTo>
                <a:cubicBezTo>
                  <a:pt x="4722296" y="2998416"/>
                  <a:pt x="4719415" y="2997810"/>
                  <a:pt x="4718350" y="2997788"/>
                </a:cubicBezTo>
                <a:lnTo>
                  <a:pt x="4722324" y="2999269"/>
                </a:lnTo>
                <a:lnTo>
                  <a:pt x="4716674" y="3000544"/>
                </a:lnTo>
                <a:cubicBezTo>
                  <a:pt x="4681300" y="2993588"/>
                  <a:pt x="4525895" y="2992780"/>
                  <a:pt x="4516962" y="2990642"/>
                </a:cubicBezTo>
                <a:cubicBezTo>
                  <a:pt x="4458971" y="2977530"/>
                  <a:pt x="4463810" y="2976789"/>
                  <a:pt x="4429691" y="2979991"/>
                </a:cubicBezTo>
                <a:cubicBezTo>
                  <a:pt x="4424455" y="2983362"/>
                  <a:pt x="4370126" y="2977068"/>
                  <a:pt x="4364023" y="2978645"/>
                </a:cubicBezTo>
                <a:lnTo>
                  <a:pt x="4318114" y="2985260"/>
                </a:lnTo>
                <a:lnTo>
                  <a:pt x="4316258" y="2983919"/>
                </a:lnTo>
                <a:cubicBezTo>
                  <a:pt x="4307275" y="2980548"/>
                  <a:pt x="4301145" y="2980549"/>
                  <a:pt x="4296292" y="2982040"/>
                </a:cubicBezTo>
                <a:lnTo>
                  <a:pt x="4291212" y="2984957"/>
                </a:lnTo>
                <a:lnTo>
                  <a:pt x="4277290" y="2984711"/>
                </a:lnTo>
                <a:lnTo>
                  <a:pt x="4249265" y="2987035"/>
                </a:lnTo>
                <a:lnTo>
                  <a:pt x="4203199" y="2984240"/>
                </a:lnTo>
                <a:cubicBezTo>
                  <a:pt x="4203096" y="2983820"/>
                  <a:pt x="4202995" y="2983401"/>
                  <a:pt x="4202893" y="2982981"/>
                </a:cubicBezTo>
                <a:cubicBezTo>
                  <a:pt x="4201267" y="2980144"/>
                  <a:pt x="4198292" y="2978025"/>
                  <a:pt x="4192396" y="2977347"/>
                </a:cubicBezTo>
                <a:cubicBezTo>
                  <a:pt x="4205365" y="2960058"/>
                  <a:pt x="4162425" y="2961953"/>
                  <a:pt x="4143893" y="2961482"/>
                </a:cubicBezTo>
                <a:cubicBezTo>
                  <a:pt x="4125868" y="2954416"/>
                  <a:pt x="4100250" y="2940836"/>
                  <a:pt x="4084245" y="2934949"/>
                </a:cubicBezTo>
                <a:lnTo>
                  <a:pt x="4075694" y="2934114"/>
                </a:lnTo>
                <a:cubicBezTo>
                  <a:pt x="4075655" y="2934013"/>
                  <a:pt x="4075614" y="2933914"/>
                  <a:pt x="4075575" y="2933815"/>
                </a:cubicBezTo>
                <a:cubicBezTo>
                  <a:pt x="4073829" y="2933031"/>
                  <a:pt x="4071057" y="2932530"/>
                  <a:pt x="4066658" y="2932371"/>
                </a:cubicBezTo>
                <a:lnTo>
                  <a:pt x="4060102" y="2932589"/>
                </a:lnTo>
                <a:lnTo>
                  <a:pt x="4043512" y="2930968"/>
                </a:lnTo>
                <a:lnTo>
                  <a:pt x="4038145" y="2928534"/>
                </a:lnTo>
                <a:lnTo>
                  <a:pt x="4036511" y="2924867"/>
                </a:lnTo>
                <a:lnTo>
                  <a:pt x="4034926" y="2925102"/>
                </a:lnTo>
                <a:cubicBezTo>
                  <a:pt x="4022576" y="2929966"/>
                  <a:pt x="4018025" y="2938342"/>
                  <a:pt x="4005686" y="2912534"/>
                </a:cubicBezTo>
                <a:lnTo>
                  <a:pt x="3937994" y="2895077"/>
                </a:lnTo>
                <a:cubicBezTo>
                  <a:pt x="3921658" y="2902801"/>
                  <a:pt x="3909686" y="2898112"/>
                  <a:pt x="3898423" y="2889422"/>
                </a:cubicBezTo>
                <a:cubicBezTo>
                  <a:pt x="3862243" y="2889918"/>
                  <a:pt x="3830779" y="2876048"/>
                  <a:pt x="3790908" y="2869184"/>
                </a:cubicBezTo>
                <a:cubicBezTo>
                  <a:pt x="3742158" y="2854478"/>
                  <a:pt x="3726280" y="2852501"/>
                  <a:pt x="3683661" y="2845261"/>
                </a:cubicBezTo>
                <a:lnTo>
                  <a:pt x="3611183" y="2812990"/>
                </a:lnTo>
                <a:lnTo>
                  <a:pt x="3605003" y="2814352"/>
                </a:lnTo>
                <a:cubicBezTo>
                  <a:pt x="3600731" y="2814971"/>
                  <a:pt x="3597877" y="2814971"/>
                  <a:pt x="3595884" y="2814516"/>
                </a:cubicBezTo>
                <a:lnTo>
                  <a:pt x="3595649" y="2814247"/>
                </a:lnTo>
                <a:lnTo>
                  <a:pt x="3587126" y="2814937"/>
                </a:lnTo>
                <a:cubicBezTo>
                  <a:pt x="3572774" y="2816728"/>
                  <a:pt x="3550540" y="2802529"/>
                  <a:pt x="3537283" y="2805238"/>
                </a:cubicBezTo>
                <a:cubicBezTo>
                  <a:pt x="3515092" y="2800942"/>
                  <a:pt x="3489773" y="2807207"/>
                  <a:pt x="3474371" y="2801577"/>
                </a:cubicBezTo>
                <a:lnTo>
                  <a:pt x="3401876" y="2789529"/>
                </a:lnTo>
                <a:lnTo>
                  <a:pt x="3365036" y="2806481"/>
                </a:lnTo>
                <a:cubicBezTo>
                  <a:pt x="3361007" y="2808779"/>
                  <a:pt x="3355145" y="2809857"/>
                  <a:pt x="3345174" y="2808163"/>
                </a:cubicBezTo>
                <a:lnTo>
                  <a:pt x="3342846" y="2807188"/>
                </a:lnTo>
                <a:cubicBezTo>
                  <a:pt x="3337528" y="2809659"/>
                  <a:pt x="3296694" y="2810789"/>
                  <a:pt x="3263504" y="2813065"/>
                </a:cubicBezTo>
                <a:cubicBezTo>
                  <a:pt x="3210873" y="2815406"/>
                  <a:pt x="3204538" y="2823378"/>
                  <a:pt x="3143704" y="2820840"/>
                </a:cubicBezTo>
                <a:cubicBezTo>
                  <a:pt x="3083839" y="2822069"/>
                  <a:pt x="3073438" y="2828075"/>
                  <a:pt x="3031439" y="2823483"/>
                </a:cubicBezTo>
                <a:lnTo>
                  <a:pt x="2782717" y="2845304"/>
                </a:lnTo>
                <a:cubicBezTo>
                  <a:pt x="2720447" y="2872959"/>
                  <a:pt x="2718750" y="2842390"/>
                  <a:pt x="2647675" y="2855840"/>
                </a:cubicBezTo>
                <a:cubicBezTo>
                  <a:pt x="2583664" y="2795905"/>
                  <a:pt x="2609849" y="2834173"/>
                  <a:pt x="2569176" y="2829599"/>
                </a:cubicBezTo>
                <a:lnTo>
                  <a:pt x="2444403" y="2843500"/>
                </a:lnTo>
                <a:cubicBezTo>
                  <a:pt x="2412730" y="2860060"/>
                  <a:pt x="2355175" y="2829971"/>
                  <a:pt x="2316260" y="2851967"/>
                </a:cubicBezTo>
                <a:cubicBezTo>
                  <a:pt x="2277148" y="2852505"/>
                  <a:pt x="2234330" y="2848310"/>
                  <a:pt x="2209726" y="2846734"/>
                </a:cubicBezTo>
                <a:cubicBezTo>
                  <a:pt x="2172984" y="2843077"/>
                  <a:pt x="2131016" y="2834145"/>
                  <a:pt x="2095813" y="2830023"/>
                </a:cubicBezTo>
                <a:cubicBezTo>
                  <a:pt x="2078687" y="2843632"/>
                  <a:pt x="2046700" y="2821328"/>
                  <a:pt x="1998504" y="2822003"/>
                </a:cubicBezTo>
                <a:cubicBezTo>
                  <a:pt x="1979851" y="2837650"/>
                  <a:pt x="1965997" y="2822267"/>
                  <a:pt x="1929320" y="2843948"/>
                </a:cubicBezTo>
                <a:cubicBezTo>
                  <a:pt x="1927506" y="2842156"/>
                  <a:pt x="1925308" y="2840529"/>
                  <a:pt x="1922798" y="2839117"/>
                </a:cubicBezTo>
                <a:cubicBezTo>
                  <a:pt x="1908224" y="2830923"/>
                  <a:pt x="1886476" y="2831636"/>
                  <a:pt x="1874228" y="2840712"/>
                </a:cubicBezTo>
                <a:cubicBezTo>
                  <a:pt x="1844711" y="2855471"/>
                  <a:pt x="1815838" y="2863248"/>
                  <a:pt x="1787803" y="2868334"/>
                </a:cubicBezTo>
                <a:lnTo>
                  <a:pt x="1739352" y="2863283"/>
                </a:lnTo>
                <a:cubicBezTo>
                  <a:pt x="1720756" y="2859717"/>
                  <a:pt x="1697809" y="2850808"/>
                  <a:pt x="1676219" y="2846934"/>
                </a:cubicBezTo>
                <a:cubicBezTo>
                  <a:pt x="1653856" y="2845729"/>
                  <a:pt x="1629782" y="2852334"/>
                  <a:pt x="1609817" y="2840037"/>
                </a:cubicBezTo>
                <a:cubicBezTo>
                  <a:pt x="1570834" y="2828361"/>
                  <a:pt x="1525521" y="2848516"/>
                  <a:pt x="1497258" y="2814447"/>
                </a:cubicBezTo>
                <a:cubicBezTo>
                  <a:pt x="1419429" y="2799738"/>
                  <a:pt x="1265224" y="2779725"/>
                  <a:pt x="1151127" y="2765012"/>
                </a:cubicBezTo>
                <a:cubicBezTo>
                  <a:pt x="1044820" y="2755201"/>
                  <a:pt x="911490" y="2756949"/>
                  <a:pt x="859417" y="2755579"/>
                </a:cubicBezTo>
                <a:lnTo>
                  <a:pt x="838688" y="2756792"/>
                </a:lnTo>
                <a:cubicBezTo>
                  <a:pt x="829380" y="2753383"/>
                  <a:pt x="823010" y="2753358"/>
                  <a:pt x="817957" y="2754828"/>
                </a:cubicBezTo>
                <a:lnTo>
                  <a:pt x="812654" y="2757722"/>
                </a:lnTo>
                <a:lnTo>
                  <a:pt x="721195" y="2756632"/>
                </a:lnTo>
                <a:cubicBezTo>
                  <a:pt x="721095" y="2756212"/>
                  <a:pt x="720991" y="2755791"/>
                  <a:pt x="720890" y="2755370"/>
                </a:cubicBezTo>
                <a:cubicBezTo>
                  <a:pt x="719222" y="2752527"/>
                  <a:pt x="716144" y="2750395"/>
                  <a:pt x="710023" y="2749693"/>
                </a:cubicBezTo>
                <a:cubicBezTo>
                  <a:pt x="689532" y="2741604"/>
                  <a:pt x="619665" y="2714421"/>
                  <a:pt x="597940" y="2706835"/>
                </a:cubicBezTo>
                <a:cubicBezTo>
                  <a:pt x="587430" y="2706236"/>
                  <a:pt x="583862" y="2704593"/>
                  <a:pt x="579683" y="2704183"/>
                </a:cubicBezTo>
                <a:lnTo>
                  <a:pt x="572865" y="2704372"/>
                </a:lnTo>
                <a:cubicBezTo>
                  <a:pt x="550627" y="2698066"/>
                  <a:pt x="474197" y="2673651"/>
                  <a:pt x="446247" y="2666342"/>
                </a:cubicBezTo>
                <a:cubicBezTo>
                  <a:pt x="429213" y="2673994"/>
                  <a:pt x="416808" y="2669256"/>
                  <a:pt x="405163" y="2660519"/>
                </a:cubicBezTo>
                <a:cubicBezTo>
                  <a:pt x="367566" y="2660861"/>
                  <a:pt x="334968" y="2646856"/>
                  <a:pt x="293583" y="2639823"/>
                </a:cubicBezTo>
                <a:lnTo>
                  <a:pt x="119529" y="2588018"/>
                </a:lnTo>
                <a:cubicBezTo>
                  <a:pt x="73377" y="2578908"/>
                  <a:pt x="36403" y="2586550"/>
                  <a:pt x="16674" y="2585162"/>
                </a:cubicBezTo>
                <a:lnTo>
                  <a:pt x="1150" y="2579693"/>
                </a:lnTo>
                <a:cubicBezTo>
                  <a:pt x="-1438" y="2323697"/>
                  <a:pt x="1148" y="1341304"/>
                  <a:pt x="1148" y="1049184"/>
                </a:cubicBezTo>
                <a:lnTo>
                  <a:pt x="1148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magine 1" descr="Immagine che contiene schermata, sfocatura, blu, design&#10;&#10;Descrizione generata automaticamente">
            <a:extLst>
              <a:ext uri="{FF2B5EF4-FFF2-40B4-BE49-F238E27FC236}">
                <a16:creationId xmlns:a16="http://schemas.microsoft.com/office/drawing/2014/main" id="{3550A3A0-64B0-5C34-C0F7-300FEE940D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189"/>
          <a:stretch/>
        </p:blipFill>
        <p:spPr>
          <a:xfrm>
            <a:off x="-294467" y="-13693"/>
            <a:ext cx="12486467" cy="114666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alpha val="3205"/>
                </a:schemeClr>
              </a:gs>
            </a:gsLst>
            <a:lin ang="5400000" scaled="1"/>
          </a:gradFill>
        </p:spPr>
      </p:pic>
      <p:pic>
        <p:nvPicPr>
          <p:cNvPr id="11" name="Segnaposto contenuto 10" descr="Immagine che contiene testo, cerchio, schermata, logo&#10;&#10;Descrizione generata automaticamente">
            <a:extLst>
              <a:ext uri="{FF2B5EF4-FFF2-40B4-BE49-F238E27FC236}">
                <a16:creationId xmlns:a16="http://schemas.microsoft.com/office/drawing/2014/main" id="{E12AD797-C9AA-D3CE-D482-F6C4982372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11" b="37452"/>
          <a:stretch/>
        </p:blipFill>
        <p:spPr>
          <a:xfrm>
            <a:off x="8507414" y="1"/>
            <a:ext cx="3684587" cy="1021976"/>
          </a:xfrm>
        </p:spPr>
      </p:pic>
      <p:sp>
        <p:nvSpPr>
          <p:cNvPr id="4" name="Titolo 1">
            <a:extLst>
              <a:ext uri="{FF2B5EF4-FFF2-40B4-BE49-F238E27FC236}">
                <a16:creationId xmlns:a16="http://schemas.microsoft.com/office/drawing/2014/main" id="{8BB1D7CF-E4ED-3C6B-17A4-AD197197FDDC}"/>
              </a:ext>
            </a:extLst>
          </p:cNvPr>
          <p:cNvSpPr txBox="1">
            <a:spLocks/>
          </p:cNvSpPr>
          <p:nvPr/>
        </p:nvSpPr>
        <p:spPr>
          <a:xfrm>
            <a:off x="550026" y="178227"/>
            <a:ext cx="3739341" cy="1146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>
                <a:solidFill>
                  <a:srgbClr val="6194A9"/>
                </a:solidFill>
                <a:latin typeface="Avenir Next LT Pro" panose="020B0504020202020204" pitchFamily="34" charset="0"/>
              </a:rPr>
              <a:t>Title</a:t>
            </a:r>
            <a:endParaRPr lang="it-IT" dirty="0">
              <a:solidFill>
                <a:srgbClr val="6194A9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900925F-A77F-E847-0AF8-3A00A81875D3}"/>
              </a:ext>
            </a:extLst>
          </p:cNvPr>
          <p:cNvSpPr txBox="1"/>
          <p:nvPr/>
        </p:nvSpPr>
        <p:spPr bwMode="auto">
          <a:xfrm>
            <a:off x="179388" y="6264275"/>
            <a:ext cx="8978680" cy="4154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Aft>
                <a:spcPts val="0"/>
              </a:spcAft>
              <a:defRPr/>
            </a:pP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This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project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has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received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funding from the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European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Union’s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Horizon Europe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research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and</a:t>
            </a:r>
            <a:r>
              <a:rPr lang="it-IT" sz="105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</a:rPr>
              <a:t>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innovation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programme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</a:t>
            </a:r>
          </a:p>
          <a:p>
            <a:pPr eaLnBrk="1" hangingPunct="1">
              <a:spcAft>
                <a:spcPts val="0"/>
              </a:spcAft>
              <a:defRPr/>
            </a:pP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under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grant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agreement No 101099093</a:t>
            </a:r>
            <a:endParaRPr lang="it-IT" sz="1050" b="0" dirty="0">
              <a:solidFill>
                <a:schemeClr val="tx1"/>
              </a:solidFill>
              <a:latin typeface="Avenir Next LT Pro" panose="020B05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Immagine 6" descr="Immagine che contiene schermata, testo, Carattere, Elementi grafici&#10;&#10;Descrizione generata automaticamente">
            <a:extLst>
              <a:ext uri="{FF2B5EF4-FFF2-40B4-BE49-F238E27FC236}">
                <a16:creationId xmlns:a16="http://schemas.microsoft.com/office/drawing/2014/main" id="{113D4990-040F-225F-3B65-3E40DA54E7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403" y="6231760"/>
            <a:ext cx="3363597" cy="44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69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A5CF486-D9E5-4A66-898A-F3D62B81B1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47" y="-5"/>
            <a:ext cx="12193149" cy="2200064"/>
          </a:xfrm>
          <a:custGeom>
            <a:avLst/>
            <a:gdLst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50277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522499 w 12192001"/>
              <a:gd name="connsiteY26" fmla="*/ 1207528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37318 w 12192001"/>
              <a:gd name="connsiteY70" fmla="*/ 1920435 h 2344739"/>
              <a:gd name="connsiteX71" fmla="*/ 9113812 w 12192001"/>
              <a:gd name="connsiteY71" fmla="*/ 1919069 h 2344739"/>
              <a:gd name="connsiteX72" fmla="*/ 9053453 w 12192001"/>
              <a:gd name="connsiteY72" fmla="*/ 1910755 h 2344739"/>
              <a:gd name="connsiteX73" fmla="*/ 9005486 w 12192001"/>
              <a:gd name="connsiteY73" fmla="*/ 1914040 h 2344739"/>
              <a:gd name="connsiteX74" fmla="*/ 9005201 w 12192001"/>
              <a:gd name="connsiteY74" fmla="*/ 1913800 h 2344739"/>
              <a:gd name="connsiteX75" fmla="*/ 8996232 w 12192001"/>
              <a:gd name="connsiteY75" fmla="*/ 1915011 h 2344739"/>
              <a:gd name="connsiteX76" fmla="*/ 8990394 w 12192001"/>
              <a:gd name="connsiteY76" fmla="*/ 1917072 h 2344739"/>
              <a:gd name="connsiteX77" fmla="*/ 8974337 w 12192001"/>
              <a:gd name="connsiteY77" fmla="*/ 1920298 h 2344739"/>
              <a:gd name="connsiteX78" fmla="*/ 8968011 w 12192001"/>
              <a:gd name="connsiteY78" fmla="*/ 1919598 h 2344739"/>
              <a:gd name="connsiteX79" fmla="*/ 8963048 w 12192001"/>
              <a:gd name="connsiteY79" fmla="*/ 1917373 h 2344739"/>
              <a:gd name="connsiteX80" fmla="*/ 8928988 w 12192001"/>
              <a:gd name="connsiteY80" fmla="*/ 1914185 h 2344739"/>
              <a:gd name="connsiteX81" fmla="*/ 8752444 w 12192001"/>
              <a:gd name="connsiteY81" fmla="*/ 1933417 h 2344739"/>
              <a:gd name="connsiteX82" fmla="*/ 8707847 w 12192001"/>
              <a:gd name="connsiteY82" fmla="*/ 1935518 h 2344739"/>
              <a:gd name="connsiteX83" fmla="*/ 8596071 w 12192001"/>
              <a:gd name="connsiteY83" fmla="*/ 1944090 h 2344739"/>
              <a:gd name="connsiteX84" fmla="*/ 8525230 w 12192001"/>
              <a:gd name="connsiteY84" fmla="*/ 1929248 h 2344739"/>
              <a:gd name="connsiteX85" fmla="*/ 8510983 w 12192001"/>
              <a:gd name="connsiteY85" fmla="*/ 1935163 h 2344739"/>
              <a:gd name="connsiteX86" fmla="*/ 8506167 w 12192001"/>
              <a:gd name="connsiteY86" fmla="*/ 1938164 h 2344739"/>
              <a:gd name="connsiteX87" fmla="*/ 8497968 w 12192001"/>
              <a:gd name="connsiteY87" fmla="*/ 1940902 h 2344739"/>
              <a:gd name="connsiteX88" fmla="*/ 8497594 w 12192001"/>
              <a:gd name="connsiteY88" fmla="*/ 1940723 h 2344739"/>
              <a:gd name="connsiteX89" fmla="*/ 8490249 w 12192001"/>
              <a:gd name="connsiteY89" fmla="*/ 1943773 h 2344739"/>
              <a:gd name="connsiteX90" fmla="*/ 8367182 w 12192001"/>
              <a:gd name="connsiteY90" fmla="*/ 1957815 h 2344739"/>
              <a:gd name="connsiteX91" fmla="*/ 8353799 w 12192001"/>
              <a:gd name="connsiteY91" fmla="*/ 1958009 h 2344739"/>
              <a:gd name="connsiteX92" fmla="*/ 8352373 w 12192001"/>
              <a:gd name="connsiteY92" fmla="*/ 1957169 h 2344739"/>
              <a:gd name="connsiteX93" fmla="*/ 8320104 w 12192001"/>
              <a:gd name="connsiteY93" fmla="*/ 1974587 h 2344739"/>
              <a:gd name="connsiteX94" fmla="*/ 8314433 w 12192001"/>
              <a:gd name="connsiteY94" fmla="*/ 1974913 h 2344739"/>
              <a:gd name="connsiteX95" fmla="*/ 8295174 w 12192001"/>
              <a:gd name="connsiteY95" fmla="*/ 1988808 h 2344739"/>
              <a:gd name="connsiteX96" fmla="*/ 8284276 w 12192001"/>
              <a:gd name="connsiteY96" fmla="*/ 1994631 h 2344739"/>
              <a:gd name="connsiteX97" fmla="*/ 8283150 w 12192001"/>
              <a:gd name="connsiteY97" fmla="*/ 1999074 h 2344739"/>
              <a:gd name="connsiteX98" fmla="*/ 8266076 w 12192001"/>
              <a:gd name="connsiteY98" fmla="*/ 2006249 h 2344739"/>
              <a:gd name="connsiteX99" fmla="*/ 8263377 w 12192001"/>
              <a:gd name="connsiteY99" fmla="*/ 2006019 h 2344739"/>
              <a:gd name="connsiteX100" fmla="*/ 8252033 w 12192001"/>
              <a:gd name="connsiteY100" fmla="*/ 2015862 h 2344739"/>
              <a:gd name="connsiteX101" fmla="*/ 8245834 w 12192001"/>
              <a:gd name="connsiteY101" fmla="*/ 2028854 h 2344739"/>
              <a:gd name="connsiteX102" fmla="*/ 8090272 w 12192001"/>
              <a:gd name="connsiteY102" fmla="*/ 2075015 h 2344739"/>
              <a:gd name="connsiteX103" fmla="*/ 7905407 w 12192001"/>
              <a:gd name="connsiteY103" fmla="*/ 2116988 h 2344739"/>
              <a:gd name="connsiteX104" fmla="*/ 7718745 w 12192001"/>
              <a:gd name="connsiteY104" fmla="*/ 2142703 h 2344739"/>
              <a:gd name="connsiteX105" fmla="*/ 7614347 w 12192001"/>
              <a:gd name="connsiteY105" fmla="*/ 2139232 h 2344739"/>
              <a:gd name="connsiteX106" fmla="*/ 7527543 w 12192001"/>
              <a:gd name="connsiteY106" fmla="*/ 2145060 h 2344739"/>
              <a:gd name="connsiteX107" fmla="*/ 7519571 w 12192001"/>
              <a:gd name="connsiteY107" fmla="*/ 2147613 h 2344739"/>
              <a:gd name="connsiteX108" fmla="*/ 7507411 w 12192001"/>
              <a:gd name="connsiteY108" fmla="*/ 2148948 h 2344739"/>
              <a:gd name="connsiteX109" fmla="*/ 7507040 w 12192001"/>
              <a:gd name="connsiteY109" fmla="*/ 2148621 h 2344739"/>
              <a:gd name="connsiteX110" fmla="*/ 7495795 w 12192001"/>
              <a:gd name="connsiteY110" fmla="*/ 2150573 h 2344739"/>
              <a:gd name="connsiteX111" fmla="*/ 7405391 w 12192001"/>
              <a:gd name="connsiteY111" fmla="*/ 2142468 h 2344739"/>
              <a:gd name="connsiteX112" fmla="*/ 7312180 w 12192001"/>
              <a:gd name="connsiteY112" fmla="*/ 2132873 h 2344739"/>
              <a:gd name="connsiteX113" fmla="*/ 7310853 w 12192001"/>
              <a:gd name="connsiteY113" fmla="*/ 2131431 h 2344739"/>
              <a:gd name="connsiteX114" fmla="*/ 7218559 w 12192001"/>
              <a:gd name="connsiteY114" fmla="*/ 2156680 h 2344739"/>
              <a:gd name="connsiteX115" fmla="*/ 7201101 w 12192001"/>
              <a:gd name="connsiteY115" fmla="*/ 2161230 h 2344739"/>
              <a:gd name="connsiteX116" fmla="*/ 7197004 w 12192001"/>
              <a:gd name="connsiteY116" fmla="*/ 2166588 h 2344739"/>
              <a:gd name="connsiteX117" fmla="*/ 7170808 w 12192001"/>
              <a:gd name="connsiteY117" fmla="*/ 2171236 h 2344739"/>
              <a:gd name="connsiteX118" fmla="*/ 7096988 w 12192001"/>
              <a:gd name="connsiteY118" fmla="*/ 2183464 h 2344739"/>
              <a:gd name="connsiteX119" fmla="*/ 7018496 w 12192001"/>
              <a:gd name="connsiteY119" fmla="*/ 2183090 h 2344739"/>
              <a:gd name="connsiteX120" fmla="*/ 6904146 w 12192001"/>
              <a:gd name="connsiteY120" fmla="*/ 2212596 h 2344739"/>
              <a:gd name="connsiteX121" fmla="*/ 6708222 w 12192001"/>
              <a:gd name="connsiteY121" fmla="*/ 2240551 h 2344739"/>
              <a:gd name="connsiteX122" fmla="*/ 6549454 w 12192001"/>
              <a:gd name="connsiteY122" fmla="*/ 2269327 h 2344739"/>
              <a:gd name="connsiteX123" fmla="*/ 6317560 w 12192001"/>
              <a:gd name="connsiteY123" fmla="*/ 2316127 h 2344739"/>
              <a:gd name="connsiteX124" fmla="*/ 6168674 w 12192001"/>
              <a:gd name="connsiteY124" fmla="*/ 2318214 h 2344739"/>
              <a:gd name="connsiteX125" fmla="*/ 6073848 w 12192001"/>
              <a:gd name="connsiteY125" fmla="*/ 2338676 h 2344739"/>
              <a:gd name="connsiteX126" fmla="*/ 6068529 w 12192001"/>
              <a:gd name="connsiteY126" fmla="*/ 2337139 h 2344739"/>
              <a:gd name="connsiteX127" fmla="*/ 6048638 w 12192001"/>
              <a:gd name="connsiteY127" fmla="*/ 2337822 h 2344739"/>
              <a:gd name="connsiteX128" fmla="*/ 6041285 w 12192001"/>
              <a:gd name="connsiteY128" fmla="*/ 2329473 h 2344739"/>
              <a:gd name="connsiteX129" fmla="*/ 6010090 w 12192001"/>
              <a:gd name="connsiteY129" fmla="*/ 2324380 h 2344739"/>
              <a:gd name="connsiteX130" fmla="*/ 5957375 w 12192001"/>
              <a:gd name="connsiteY130" fmla="*/ 2328024 h 2344739"/>
              <a:gd name="connsiteX131" fmla="*/ 5758919 w 12192001"/>
              <a:gd name="connsiteY131" fmla="*/ 2343716 h 2344739"/>
              <a:gd name="connsiteX132" fmla="*/ 5626960 w 12192001"/>
              <a:gd name="connsiteY132" fmla="*/ 2344739 h 2344739"/>
              <a:gd name="connsiteX133" fmla="*/ 5470906 w 12192001"/>
              <a:gd name="connsiteY133" fmla="*/ 2330719 h 2344739"/>
              <a:gd name="connsiteX134" fmla="*/ 5432761 w 12192001"/>
              <a:gd name="connsiteY134" fmla="*/ 2319466 h 2344739"/>
              <a:gd name="connsiteX135" fmla="*/ 5381669 w 12192001"/>
              <a:gd name="connsiteY135" fmla="*/ 2301764 h 2344739"/>
              <a:gd name="connsiteX136" fmla="*/ 5261764 w 12192001"/>
              <a:gd name="connsiteY136" fmla="*/ 2281347 h 2344739"/>
              <a:gd name="connsiteX137" fmla="*/ 5222961 w 12192001"/>
              <a:gd name="connsiteY137" fmla="*/ 2270223 h 2344739"/>
              <a:gd name="connsiteX138" fmla="*/ 5174660 w 12192001"/>
              <a:gd name="connsiteY138" fmla="*/ 2267233 h 2344739"/>
              <a:gd name="connsiteX139" fmla="*/ 5156554 w 12192001"/>
              <a:gd name="connsiteY139" fmla="*/ 2260010 h 2344739"/>
              <a:gd name="connsiteX140" fmla="*/ 5142599 w 12192001"/>
              <a:gd name="connsiteY140" fmla="*/ 2256610 h 2344739"/>
              <a:gd name="connsiteX141" fmla="*/ 5139596 w 12192001"/>
              <a:gd name="connsiteY141" fmla="*/ 2254509 h 2344739"/>
              <a:gd name="connsiteX142" fmla="*/ 5121659 w 12192001"/>
              <a:gd name="connsiteY142" fmla="*/ 2243656 h 2344739"/>
              <a:gd name="connsiteX143" fmla="*/ 5065790 w 12192001"/>
              <a:gd name="connsiteY143" fmla="*/ 2250227 h 2344739"/>
              <a:gd name="connsiteX144" fmla="*/ 5011514 w 12192001"/>
              <a:gd name="connsiteY144" fmla="*/ 2233846 h 2344739"/>
              <a:gd name="connsiteX145" fmla="*/ 4840441 w 12192001"/>
              <a:gd name="connsiteY145" fmla="*/ 2209829 h 2344739"/>
              <a:gd name="connsiteX146" fmla="*/ 4762447 w 12192001"/>
              <a:gd name="connsiteY146" fmla="*/ 2182061 h 2344739"/>
              <a:gd name="connsiteX147" fmla="*/ 4723186 w 12192001"/>
              <a:gd name="connsiteY147" fmla="*/ 2173047 h 2344739"/>
              <a:gd name="connsiteX148" fmla="*/ 4721176 w 12192001"/>
              <a:gd name="connsiteY148" fmla="*/ 2172298 h 2344739"/>
              <a:gd name="connsiteX149" fmla="*/ 4722111 w 12192001"/>
              <a:gd name="connsiteY149" fmla="*/ 2172087 h 2344739"/>
              <a:gd name="connsiteX150" fmla="*/ 4717202 w 12192001"/>
              <a:gd name="connsiteY150" fmla="*/ 2170817 h 2344739"/>
              <a:gd name="connsiteX151" fmla="*/ 4721176 w 12192001"/>
              <a:gd name="connsiteY151" fmla="*/ 2172298 h 2344739"/>
              <a:gd name="connsiteX152" fmla="*/ 4715526 w 12192001"/>
              <a:gd name="connsiteY152" fmla="*/ 2173573 h 2344739"/>
              <a:gd name="connsiteX153" fmla="*/ 4515814 w 12192001"/>
              <a:gd name="connsiteY153" fmla="*/ 2163671 h 2344739"/>
              <a:gd name="connsiteX154" fmla="*/ 4428543 w 12192001"/>
              <a:gd name="connsiteY154" fmla="*/ 2153020 h 2344739"/>
              <a:gd name="connsiteX155" fmla="*/ 4362875 w 12192001"/>
              <a:gd name="connsiteY155" fmla="*/ 2151674 h 2344739"/>
              <a:gd name="connsiteX156" fmla="*/ 4316966 w 12192001"/>
              <a:gd name="connsiteY156" fmla="*/ 2158289 h 2344739"/>
              <a:gd name="connsiteX157" fmla="*/ 4315110 w 12192001"/>
              <a:gd name="connsiteY157" fmla="*/ 2156948 h 2344739"/>
              <a:gd name="connsiteX158" fmla="*/ 4295144 w 12192001"/>
              <a:gd name="connsiteY158" fmla="*/ 2155069 h 2344739"/>
              <a:gd name="connsiteX159" fmla="*/ 4290064 w 12192001"/>
              <a:gd name="connsiteY159" fmla="*/ 2157986 h 2344739"/>
              <a:gd name="connsiteX160" fmla="*/ 4276142 w 12192001"/>
              <a:gd name="connsiteY160" fmla="*/ 2157740 h 2344739"/>
              <a:gd name="connsiteX161" fmla="*/ 4248117 w 12192001"/>
              <a:gd name="connsiteY161" fmla="*/ 2160064 h 2344739"/>
              <a:gd name="connsiteX162" fmla="*/ 4202051 w 12192001"/>
              <a:gd name="connsiteY162" fmla="*/ 2157269 h 2344739"/>
              <a:gd name="connsiteX163" fmla="*/ 4201745 w 12192001"/>
              <a:gd name="connsiteY163" fmla="*/ 2156010 h 2344739"/>
              <a:gd name="connsiteX164" fmla="*/ 4191248 w 12192001"/>
              <a:gd name="connsiteY164" fmla="*/ 2150376 h 2344739"/>
              <a:gd name="connsiteX165" fmla="*/ 4142745 w 12192001"/>
              <a:gd name="connsiteY165" fmla="*/ 2134511 h 2344739"/>
              <a:gd name="connsiteX166" fmla="*/ 4083097 w 12192001"/>
              <a:gd name="connsiteY166" fmla="*/ 2107978 h 2344739"/>
              <a:gd name="connsiteX167" fmla="*/ 4074546 w 12192001"/>
              <a:gd name="connsiteY167" fmla="*/ 2107143 h 2344739"/>
              <a:gd name="connsiteX168" fmla="*/ 4074427 w 12192001"/>
              <a:gd name="connsiteY168" fmla="*/ 2106844 h 2344739"/>
              <a:gd name="connsiteX169" fmla="*/ 4065510 w 12192001"/>
              <a:gd name="connsiteY169" fmla="*/ 2105400 h 2344739"/>
              <a:gd name="connsiteX170" fmla="*/ 4058954 w 12192001"/>
              <a:gd name="connsiteY170" fmla="*/ 2105618 h 2344739"/>
              <a:gd name="connsiteX171" fmla="*/ 4042364 w 12192001"/>
              <a:gd name="connsiteY171" fmla="*/ 2103997 h 2344739"/>
              <a:gd name="connsiteX172" fmla="*/ 4036997 w 12192001"/>
              <a:gd name="connsiteY172" fmla="*/ 2101563 h 2344739"/>
              <a:gd name="connsiteX173" fmla="*/ 4035363 w 12192001"/>
              <a:gd name="connsiteY173" fmla="*/ 2097896 h 2344739"/>
              <a:gd name="connsiteX174" fmla="*/ 4033778 w 12192001"/>
              <a:gd name="connsiteY174" fmla="*/ 2098131 h 2344739"/>
              <a:gd name="connsiteX175" fmla="*/ 4004538 w 12192001"/>
              <a:gd name="connsiteY175" fmla="*/ 2085563 h 2344739"/>
              <a:gd name="connsiteX176" fmla="*/ 3936846 w 12192001"/>
              <a:gd name="connsiteY176" fmla="*/ 2068106 h 2344739"/>
              <a:gd name="connsiteX177" fmla="*/ 3897275 w 12192001"/>
              <a:gd name="connsiteY177" fmla="*/ 2062451 h 2344739"/>
              <a:gd name="connsiteX178" fmla="*/ 3789760 w 12192001"/>
              <a:gd name="connsiteY178" fmla="*/ 2042213 h 2344739"/>
              <a:gd name="connsiteX179" fmla="*/ 3682513 w 12192001"/>
              <a:gd name="connsiteY179" fmla="*/ 2018290 h 2344739"/>
              <a:gd name="connsiteX180" fmla="*/ 3610035 w 12192001"/>
              <a:gd name="connsiteY180" fmla="*/ 1986019 h 2344739"/>
              <a:gd name="connsiteX181" fmla="*/ 3603855 w 12192001"/>
              <a:gd name="connsiteY181" fmla="*/ 1987381 h 2344739"/>
              <a:gd name="connsiteX182" fmla="*/ 3594736 w 12192001"/>
              <a:gd name="connsiteY182" fmla="*/ 1987545 h 2344739"/>
              <a:gd name="connsiteX183" fmla="*/ 3594501 w 12192001"/>
              <a:gd name="connsiteY183" fmla="*/ 1987276 h 2344739"/>
              <a:gd name="connsiteX184" fmla="*/ 3585978 w 12192001"/>
              <a:gd name="connsiteY184" fmla="*/ 1987966 h 2344739"/>
              <a:gd name="connsiteX185" fmla="*/ 3536135 w 12192001"/>
              <a:gd name="connsiteY185" fmla="*/ 1978267 h 2344739"/>
              <a:gd name="connsiteX186" fmla="*/ 3473223 w 12192001"/>
              <a:gd name="connsiteY186" fmla="*/ 1974606 h 2344739"/>
              <a:gd name="connsiteX187" fmla="*/ 3400728 w 12192001"/>
              <a:gd name="connsiteY187" fmla="*/ 1962558 h 2344739"/>
              <a:gd name="connsiteX188" fmla="*/ 3363888 w 12192001"/>
              <a:gd name="connsiteY188" fmla="*/ 1979510 h 2344739"/>
              <a:gd name="connsiteX189" fmla="*/ 3344026 w 12192001"/>
              <a:gd name="connsiteY189" fmla="*/ 1981192 h 2344739"/>
              <a:gd name="connsiteX190" fmla="*/ 3341698 w 12192001"/>
              <a:gd name="connsiteY190" fmla="*/ 1980217 h 2344739"/>
              <a:gd name="connsiteX191" fmla="*/ 3262356 w 12192001"/>
              <a:gd name="connsiteY191" fmla="*/ 1986094 h 2344739"/>
              <a:gd name="connsiteX192" fmla="*/ 3142556 w 12192001"/>
              <a:gd name="connsiteY192" fmla="*/ 1993869 h 2344739"/>
              <a:gd name="connsiteX193" fmla="*/ 3030291 w 12192001"/>
              <a:gd name="connsiteY193" fmla="*/ 1996512 h 2344739"/>
              <a:gd name="connsiteX194" fmla="*/ 2781569 w 12192001"/>
              <a:gd name="connsiteY194" fmla="*/ 2018333 h 2344739"/>
              <a:gd name="connsiteX195" fmla="*/ 2646527 w 12192001"/>
              <a:gd name="connsiteY195" fmla="*/ 2028869 h 2344739"/>
              <a:gd name="connsiteX196" fmla="*/ 2568028 w 12192001"/>
              <a:gd name="connsiteY196" fmla="*/ 2002628 h 2344739"/>
              <a:gd name="connsiteX197" fmla="*/ 2443255 w 12192001"/>
              <a:gd name="connsiteY197" fmla="*/ 2016529 h 2344739"/>
              <a:gd name="connsiteX198" fmla="*/ 2315112 w 12192001"/>
              <a:gd name="connsiteY198" fmla="*/ 2024996 h 2344739"/>
              <a:gd name="connsiteX199" fmla="*/ 2208578 w 12192001"/>
              <a:gd name="connsiteY199" fmla="*/ 2019763 h 2344739"/>
              <a:gd name="connsiteX200" fmla="*/ 2094665 w 12192001"/>
              <a:gd name="connsiteY200" fmla="*/ 2003052 h 2344739"/>
              <a:gd name="connsiteX201" fmla="*/ 1997356 w 12192001"/>
              <a:gd name="connsiteY201" fmla="*/ 1995032 h 2344739"/>
              <a:gd name="connsiteX202" fmla="*/ 1928172 w 12192001"/>
              <a:gd name="connsiteY202" fmla="*/ 2016977 h 2344739"/>
              <a:gd name="connsiteX203" fmla="*/ 1921650 w 12192001"/>
              <a:gd name="connsiteY203" fmla="*/ 2012146 h 2344739"/>
              <a:gd name="connsiteX204" fmla="*/ 1873080 w 12192001"/>
              <a:gd name="connsiteY204" fmla="*/ 2013741 h 2344739"/>
              <a:gd name="connsiteX205" fmla="*/ 1786655 w 12192001"/>
              <a:gd name="connsiteY205" fmla="*/ 2041363 h 2344739"/>
              <a:gd name="connsiteX206" fmla="*/ 1738204 w 12192001"/>
              <a:gd name="connsiteY206" fmla="*/ 2036312 h 2344739"/>
              <a:gd name="connsiteX207" fmla="*/ 1675071 w 12192001"/>
              <a:gd name="connsiteY207" fmla="*/ 2019963 h 2344739"/>
              <a:gd name="connsiteX208" fmla="*/ 1608669 w 12192001"/>
              <a:gd name="connsiteY208" fmla="*/ 2013066 h 2344739"/>
              <a:gd name="connsiteX209" fmla="*/ 1496110 w 12192001"/>
              <a:gd name="connsiteY209" fmla="*/ 1987476 h 2344739"/>
              <a:gd name="connsiteX210" fmla="*/ 1149979 w 12192001"/>
              <a:gd name="connsiteY210" fmla="*/ 1938041 h 2344739"/>
              <a:gd name="connsiteX211" fmla="*/ 858269 w 12192001"/>
              <a:gd name="connsiteY211" fmla="*/ 1928608 h 2344739"/>
              <a:gd name="connsiteX212" fmla="*/ 837540 w 12192001"/>
              <a:gd name="connsiteY212" fmla="*/ 1929821 h 2344739"/>
              <a:gd name="connsiteX213" fmla="*/ 816809 w 12192001"/>
              <a:gd name="connsiteY213" fmla="*/ 1927857 h 2344739"/>
              <a:gd name="connsiteX214" fmla="*/ 811506 w 12192001"/>
              <a:gd name="connsiteY214" fmla="*/ 1930751 h 2344739"/>
              <a:gd name="connsiteX215" fmla="*/ 797041 w 12192001"/>
              <a:gd name="connsiteY215" fmla="*/ 1930446 h 2344739"/>
              <a:gd name="connsiteX216" fmla="*/ 767901 w 12192001"/>
              <a:gd name="connsiteY216" fmla="*/ 1932653 h 2344739"/>
              <a:gd name="connsiteX217" fmla="*/ 763053 w 12192001"/>
              <a:gd name="connsiteY217" fmla="*/ 1930432 h 2344739"/>
              <a:gd name="connsiteX218" fmla="*/ 720047 w 12192001"/>
              <a:gd name="connsiteY218" fmla="*/ 1929661 h 2344739"/>
              <a:gd name="connsiteX219" fmla="*/ 719742 w 12192001"/>
              <a:gd name="connsiteY219" fmla="*/ 1928399 h 2344739"/>
              <a:gd name="connsiteX220" fmla="*/ 708875 w 12192001"/>
              <a:gd name="connsiteY220" fmla="*/ 1922722 h 2344739"/>
              <a:gd name="connsiteX221" fmla="*/ 596792 w 12192001"/>
              <a:gd name="connsiteY221" fmla="*/ 1879864 h 2344739"/>
              <a:gd name="connsiteX222" fmla="*/ 578535 w 12192001"/>
              <a:gd name="connsiteY222" fmla="*/ 1877212 h 2344739"/>
              <a:gd name="connsiteX223" fmla="*/ 571717 w 12192001"/>
              <a:gd name="connsiteY223" fmla="*/ 1877401 h 2344739"/>
              <a:gd name="connsiteX224" fmla="*/ 445099 w 12192001"/>
              <a:gd name="connsiteY224" fmla="*/ 1839371 h 2344739"/>
              <a:gd name="connsiteX225" fmla="*/ 404015 w 12192001"/>
              <a:gd name="connsiteY225" fmla="*/ 1833548 h 2344739"/>
              <a:gd name="connsiteX226" fmla="*/ 292435 w 12192001"/>
              <a:gd name="connsiteY226" fmla="*/ 1812852 h 2344739"/>
              <a:gd name="connsiteX227" fmla="*/ 118381 w 12192001"/>
              <a:gd name="connsiteY227" fmla="*/ 1761047 h 2344739"/>
              <a:gd name="connsiteX228" fmla="*/ 15526 w 12192001"/>
              <a:gd name="connsiteY228" fmla="*/ 1758191 h 2344739"/>
              <a:gd name="connsiteX229" fmla="*/ 2 w 12192001"/>
              <a:gd name="connsiteY229" fmla="*/ 1752722 h 2344739"/>
              <a:gd name="connsiteX230" fmla="*/ 1 w 12192001"/>
              <a:gd name="connsiteY230" fmla="*/ 762497 h 2344739"/>
              <a:gd name="connsiteX231" fmla="*/ 0 w 12192001"/>
              <a:gd name="connsiteY231" fmla="*/ 762497 h 2344739"/>
              <a:gd name="connsiteX232" fmla="*/ 0 w 12192001"/>
              <a:gd name="connsiteY232" fmla="*/ 222213 h 2344739"/>
              <a:gd name="connsiteX233" fmla="*/ 0 w 12192001"/>
              <a:gd name="connsiteY233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13812 w 12192001"/>
              <a:gd name="connsiteY70" fmla="*/ 1919069 h 2344739"/>
              <a:gd name="connsiteX71" fmla="*/ 9053453 w 12192001"/>
              <a:gd name="connsiteY71" fmla="*/ 1910755 h 2344739"/>
              <a:gd name="connsiteX72" fmla="*/ 9005486 w 12192001"/>
              <a:gd name="connsiteY72" fmla="*/ 1914040 h 2344739"/>
              <a:gd name="connsiteX73" fmla="*/ 9005201 w 12192001"/>
              <a:gd name="connsiteY73" fmla="*/ 1913800 h 2344739"/>
              <a:gd name="connsiteX74" fmla="*/ 8996232 w 12192001"/>
              <a:gd name="connsiteY74" fmla="*/ 1915011 h 2344739"/>
              <a:gd name="connsiteX75" fmla="*/ 8990394 w 12192001"/>
              <a:gd name="connsiteY75" fmla="*/ 1917072 h 2344739"/>
              <a:gd name="connsiteX76" fmla="*/ 8974337 w 12192001"/>
              <a:gd name="connsiteY76" fmla="*/ 1920298 h 2344739"/>
              <a:gd name="connsiteX77" fmla="*/ 8968011 w 12192001"/>
              <a:gd name="connsiteY77" fmla="*/ 1919598 h 2344739"/>
              <a:gd name="connsiteX78" fmla="*/ 8963048 w 12192001"/>
              <a:gd name="connsiteY78" fmla="*/ 1917373 h 2344739"/>
              <a:gd name="connsiteX79" fmla="*/ 8928988 w 12192001"/>
              <a:gd name="connsiteY79" fmla="*/ 1914185 h 2344739"/>
              <a:gd name="connsiteX80" fmla="*/ 8752444 w 12192001"/>
              <a:gd name="connsiteY80" fmla="*/ 1933417 h 2344739"/>
              <a:gd name="connsiteX81" fmla="*/ 8707847 w 12192001"/>
              <a:gd name="connsiteY81" fmla="*/ 1935518 h 2344739"/>
              <a:gd name="connsiteX82" fmla="*/ 8596071 w 12192001"/>
              <a:gd name="connsiteY82" fmla="*/ 1944090 h 2344739"/>
              <a:gd name="connsiteX83" fmla="*/ 8525230 w 12192001"/>
              <a:gd name="connsiteY83" fmla="*/ 1929248 h 2344739"/>
              <a:gd name="connsiteX84" fmla="*/ 8510983 w 12192001"/>
              <a:gd name="connsiteY84" fmla="*/ 1935163 h 2344739"/>
              <a:gd name="connsiteX85" fmla="*/ 8506167 w 12192001"/>
              <a:gd name="connsiteY85" fmla="*/ 1938164 h 2344739"/>
              <a:gd name="connsiteX86" fmla="*/ 8497968 w 12192001"/>
              <a:gd name="connsiteY86" fmla="*/ 1940902 h 2344739"/>
              <a:gd name="connsiteX87" fmla="*/ 8497594 w 12192001"/>
              <a:gd name="connsiteY87" fmla="*/ 1940723 h 2344739"/>
              <a:gd name="connsiteX88" fmla="*/ 8490249 w 12192001"/>
              <a:gd name="connsiteY88" fmla="*/ 1943773 h 2344739"/>
              <a:gd name="connsiteX89" fmla="*/ 8367182 w 12192001"/>
              <a:gd name="connsiteY89" fmla="*/ 1957815 h 2344739"/>
              <a:gd name="connsiteX90" fmla="*/ 8353799 w 12192001"/>
              <a:gd name="connsiteY90" fmla="*/ 1958009 h 2344739"/>
              <a:gd name="connsiteX91" fmla="*/ 8352373 w 12192001"/>
              <a:gd name="connsiteY91" fmla="*/ 1957169 h 2344739"/>
              <a:gd name="connsiteX92" fmla="*/ 8320104 w 12192001"/>
              <a:gd name="connsiteY92" fmla="*/ 1974587 h 2344739"/>
              <a:gd name="connsiteX93" fmla="*/ 8314433 w 12192001"/>
              <a:gd name="connsiteY93" fmla="*/ 1974913 h 2344739"/>
              <a:gd name="connsiteX94" fmla="*/ 8295174 w 12192001"/>
              <a:gd name="connsiteY94" fmla="*/ 1988808 h 2344739"/>
              <a:gd name="connsiteX95" fmla="*/ 8284276 w 12192001"/>
              <a:gd name="connsiteY95" fmla="*/ 1994631 h 2344739"/>
              <a:gd name="connsiteX96" fmla="*/ 8283150 w 12192001"/>
              <a:gd name="connsiteY96" fmla="*/ 1999074 h 2344739"/>
              <a:gd name="connsiteX97" fmla="*/ 8266076 w 12192001"/>
              <a:gd name="connsiteY97" fmla="*/ 2006249 h 2344739"/>
              <a:gd name="connsiteX98" fmla="*/ 8263377 w 12192001"/>
              <a:gd name="connsiteY98" fmla="*/ 2006019 h 2344739"/>
              <a:gd name="connsiteX99" fmla="*/ 8252033 w 12192001"/>
              <a:gd name="connsiteY99" fmla="*/ 2015862 h 2344739"/>
              <a:gd name="connsiteX100" fmla="*/ 8245834 w 12192001"/>
              <a:gd name="connsiteY100" fmla="*/ 2028854 h 2344739"/>
              <a:gd name="connsiteX101" fmla="*/ 8090272 w 12192001"/>
              <a:gd name="connsiteY101" fmla="*/ 2075015 h 2344739"/>
              <a:gd name="connsiteX102" fmla="*/ 7905407 w 12192001"/>
              <a:gd name="connsiteY102" fmla="*/ 2116988 h 2344739"/>
              <a:gd name="connsiteX103" fmla="*/ 7718745 w 12192001"/>
              <a:gd name="connsiteY103" fmla="*/ 2142703 h 2344739"/>
              <a:gd name="connsiteX104" fmla="*/ 7614347 w 12192001"/>
              <a:gd name="connsiteY104" fmla="*/ 2139232 h 2344739"/>
              <a:gd name="connsiteX105" fmla="*/ 7527543 w 12192001"/>
              <a:gd name="connsiteY105" fmla="*/ 2145060 h 2344739"/>
              <a:gd name="connsiteX106" fmla="*/ 7519571 w 12192001"/>
              <a:gd name="connsiteY106" fmla="*/ 2147613 h 2344739"/>
              <a:gd name="connsiteX107" fmla="*/ 7507411 w 12192001"/>
              <a:gd name="connsiteY107" fmla="*/ 2148948 h 2344739"/>
              <a:gd name="connsiteX108" fmla="*/ 7507040 w 12192001"/>
              <a:gd name="connsiteY108" fmla="*/ 2148621 h 2344739"/>
              <a:gd name="connsiteX109" fmla="*/ 7495795 w 12192001"/>
              <a:gd name="connsiteY109" fmla="*/ 2150573 h 2344739"/>
              <a:gd name="connsiteX110" fmla="*/ 7405391 w 12192001"/>
              <a:gd name="connsiteY110" fmla="*/ 2142468 h 2344739"/>
              <a:gd name="connsiteX111" fmla="*/ 7312180 w 12192001"/>
              <a:gd name="connsiteY111" fmla="*/ 2132873 h 2344739"/>
              <a:gd name="connsiteX112" fmla="*/ 7310853 w 12192001"/>
              <a:gd name="connsiteY112" fmla="*/ 2131431 h 2344739"/>
              <a:gd name="connsiteX113" fmla="*/ 7218559 w 12192001"/>
              <a:gd name="connsiteY113" fmla="*/ 2156680 h 2344739"/>
              <a:gd name="connsiteX114" fmla="*/ 7201101 w 12192001"/>
              <a:gd name="connsiteY114" fmla="*/ 2161230 h 2344739"/>
              <a:gd name="connsiteX115" fmla="*/ 7197004 w 12192001"/>
              <a:gd name="connsiteY115" fmla="*/ 2166588 h 2344739"/>
              <a:gd name="connsiteX116" fmla="*/ 7170808 w 12192001"/>
              <a:gd name="connsiteY116" fmla="*/ 2171236 h 2344739"/>
              <a:gd name="connsiteX117" fmla="*/ 7096988 w 12192001"/>
              <a:gd name="connsiteY117" fmla="*/ 2183464 h 2344739"/>
              <a:gd name="connsiteX118" fmla="*/ 7018496 w 12192001"/>
              <a:gd name="connsiteY118" fmla="*/ 2183090 h 2344739"/>
              <a:gd name="connsiteX119" fmla="*/ 6904146 w 12192001"/>
              <a:gd name="connsiteY119" fmla="*/ 2212596 h 2344739"/>
              <a:gd name="connsiteX120" fmla="*/ 6708222 w 12192001"/>
              <a:gd name="connsiteY120" fmla="*/ 2240551 h 2344739"/>
              <a:gd name="connsiteX121" fmla="*/ 6549454 w 12192001"/>
              <a:gd name="connsiteY121" fmla="*/ 2269327 h 2344739"/>
              <a:gd name="connsiteX122" fmla="*/ 6317560 w 12192001"/>
              <a:gd name="connsiteY122" fmla="*/ 2316127 h 2344739"/>
              <a:gd name="connsiteX123" fmla="*/ 6168674 w 12192001"/>
              <a:gd name="connsiteY123" fmla="*/ 2318214 h 2344739"/>
              <a:gd name="connsiteX124" fmla="*/ 6073848 w 12192001"/>
              <a:gd name="connsiteY124" fmla="*/ 2338676 h 2344739"/>
              <a:gd name="connsiteX125" fmla="*/ 6068529 w 12192001"/>
              <a:gd name="connsiteY125" fmla="*/ 2337139 h 2344739"/>
              <a:gd name="connsiteX126" fmla="*/ 6048638 w 12192001"/>
              <a:gd name="connsiteY126" fmla="*/ 2337822 h 2344739"/>
              <a:gd name="connsiteX127" fmla="*/ 6041285 w 12192001"/>
              <a:gd name="connsiteY127" fmla="*/ 2329473 h 2344739"/>
              <a:gd name="connsiteX128" fmla="*/ 6010090 w 12192001"/>
              <a:gd name="connsiteY128" fmla="*/ 2324380 h 2344739"/>
              <a:gd name="connsiteX129" fmla="*/ 5957375 w 12192001"/>
              <a:gd name="connsiteY129" fmla="*/ 2328024 h 2344739"/>
              <a:gd name="connsiteX130" fmla="*/ 5758919 w 12192001"/>
              <a:gd name="connsiteY130" fmla="*/ 2343716 h 2344739"/>
              <a:gd name="connsiteX131" fmla="*/ 5626960 w 12192001"/>
              <a:gd name="connsiteY131" fmla="*/ 2344739 h 2344739"/>
              <a:gd name="connsiteX132" fmla="*/ 5470906 w 12192001"/>
              <a:gd name="connsiteY132" fmla="*/ 2330719 h 2344739"/>
              <a:gd name="connsiteX133" fmla="*/ 5432761 w 12192001"/>
              <a:gd name="connsiteY133" fmla="*/ 2319466 h 2344739"/>
              <a:gd name="connsiteX134" fmla="*/ 5381669 w 12192001"/>
              <a:gd name="connsiteY134" fmla="*/ 2301764 h 2344739"/>
              <a:gd name="connsiteX135" fmla="*/ 5261764 w 12192001"/>
              <a:gd name="connsiteY135" fmla="*/ 2281347 h 2344739"/>
              <a:gd name="connsiteX136" fmla="*/ 5222961 w 12192001"/>
              <a:gd name="connsiteY136" fmla="*/ 2270223 h 2344739"/>
              <a:gd name="connsiteX137" fmla="*/ 5174660 w 12192001"/>
              <a:gd name="connsiteY137" fmla="*/ 2267233 h 2344739"/>
              <a:gd name="connsiteX138" fmla="*/ 5156554 w 12192001"/>
              <a:gd name="connsiteY138" fmla="*/ 2260010 h 2344739"/>
              <a:gd name="connsiteX139" fmla="*/ 5142599 w 12192001"/>
              <a:gd name="connsiteY139" fmla="*/ 2256610 h 2344739"/>
              <a:gd name="connsiteX140" fmla="*/ 5139596 w 12192001"/>
              <a:gd name="connsiteY140" fmla="*/ 2254509 h 2344739"/>
              <a:gd name="connsiteX141" fmla="*/ 5121659 w 12192001"/>
              <a:gd name="connsiteY141" fmla="*/ 2243656 h 2344739"/>
              <a:gd name="connsiteX142" fmla="*/ 5065790 w 12192001"/>
              <a:gd name="connsiteY142" fmla="*/ 2250227 h 2344739"/>
              <a:gd name="connsiteX143" fmla="*/ 5011514 w 12192001"/>
              <a:gd name="connsiteY143" fmla="*/ 2233846 h 2344739"/>
              <a:gd name="connsiteX144" fmla="*/ 4840441 w 12192001"/>
              <a:gd name="connsiteY144" fmla="*/ 2209829 h 2344739"/>
              <a:gd name="connsiteX145" fmla="*/ 4762447 w 12192001"/>
              <a:gd name="connsiteY145" fmla="*/ 2182061 h 2344739"/>
              <a:gd name="connsiteX146" fmla="*/ 4723186 w 12192001"/>
              <a:gd name="connsiteY146" fmla="*/ 2173047 h 2344739"/>
              <a:gd name="connsiteX147" fmla="*/ 4721176 w 12192001"/>
              <a:gd name="connsiteY147" fmla="*/ 2172298 h 2344739"/>
              <a:gd name="connsiteX148" fmla="*/ 4722111 w 12192001"/>
              <a:gd name="connsiteY148" fmla="*/ 2172087 h 2344739"/>
              <a:gd name="connsiteX149" fmla="*/ 4717202 w 12192001"/>
              <a:gd name="connsiteY149" fmla="*/ 2170817 h 2344739"/>
              <a:gd name="connsiteX150" fmla="*/ 4721176 w 12192001"/>
              <a:gd name="connsiteY150" fmla="*/ 2172298 h 2344739"/>
              <a:gd name="connsiteX151" fmla="*/ 4715526 w 12192001"/>
              <a:gd name="connsiteY151" fmla="*/ 2173573 h 2344739"/>
              <a:gd name="connsiteX152" fmla="*/ 4515814 w 12192001"/>
              <a:gd name="connsiteY152" fmla="*/ 2163671 h 2344739"/>
              <a:gd name="connsiteX153" fmla="*/ 4428543 w 12192001"/>
              <a:gd name="connsiteY153" fmla="*/ 2153020 h 2344739"/>
              <a:gd name="connsiteX154" fmla="*/ 4362875 w 12192001"/>
              <a:gd name="connsiteY154" fmla="*/ 2151674 h 2344739"/>
              <a:gd name="connsiteX155" fmla="*/ 4316966 w 12192001"/>
              <a:gd name="connsiteY155" fmla="*/ 2158289 h 2344739"/>
              <a:gd name="connsiteX156" fmla="*/ 4315110 w 12192001"/>
              <a:gd name="connsiteY156" fmla="*/ 2156948 h 2344739"/>
              <a:gd name="connsiteX157" fmla="*/ 4295144 w 12192001"/>
              <a:gd name="connsiteY157" fmla="*/ 2155069 h 2344739"/>
              <a:gd name="connsiteX158" fmla="*/ 4290064 w 12192001"/>
              <a:gd name="connsiteY158" fmla="*/ 2157986 h 2344739"/>
              <a:gd name="connsiteX159" fmla="*/ 4276142 w 12192001"/>
              <a:gd name="connsiteY159" fmla="*/ 2157740 h 2344739"/>
              <a:gd name="connsiteX160" fmla="*/ 4248117 w 12192001"/>
              <a:gd name="connsiteY160" fmla="*/ 2160064 h 2344739"/>
              <a:gd name="connsiteX161" fmla="*/ 4202051 w 12192001"/>
              <a:gd name="connsiteY161" fmla="*/ 2157269 h 2344739"/>
              <a:gd name="connsiteX162" fmla="*/ 4201745 w 12192001"/>
              <a:gd name="connsiteY162" fmla="*/ 2156010 h 2344739"/>
              <a:gd name="connsiteX163" fmla="*/ 4191248 w 12192001"/>
              <a:gd name="connsiteY163" fmla="*/ 2150376 h 2344739"/>
              <a:gd name="connsiteX164" fmla="*/ 4142745 w 12192001"/>
              <a:gd name="connsiteY164" fmla="*/ 2134511 h 2344739"/>
              <a:gd name="connsiteX165" fmla="*/ 4083097 w 12192001"/>
              <a:gd name="connsiteY165" fmla="*/ 2107978 h 2344739"/>
              <a:gd name="connsiteX166" fmla="*/ 4074546 w 12192001"/>
              <a:gd name="connsiteY166" fmla="*/ 2107143 h 2344739"/>
              <a:gd name="connsiteX167" fmla="*/ 4074427 w 12192001"/>
              <a:gd name="connsiteY167" fmla="*/ 2106844 h 2344739"/>
              <a:gd name="connsiteX168" fmla="*/ 4065510 w 12192001"/>
              <a:gd name="connsiteY168" fmla="*/ 2105400 h 2344739"/>
              <a:gd name="connsiteX169" fmla="*/ 4058954 w 12192001"/>
              <a:gd name="connsiteY169" fmla="*/ 2105618 h 2344739"/>
              <a:gd name="connsiteX170" fmla="*/ 4042364 w 12192001"/>
              <a:gd name="connsiteY170" fmla="*/ 2103997 h 2344739"/>
              <a:gd name="connsiteX171" fmla="*/ 4036997 w 12192001"/>
              <a:gd name="connsiteY171" fmla="*/ 2101563 h 2344739"/>
              <a:gd name="connsiteX172" fmla="*/ 4035363 w 12192001"/>
              <a:gd name="connsiteY172" fmla="*/ 2097896 h 2344739"/>
              <a:gd name="connsiteX173" fmla="*/ 4033778 w 12192001"/>
              <a:gd name="connsiteY173" fmla="*/ 2098131 h 2344739"/>
              <a:gd name="connsiteX174" fmla="*/ 4004538 w 12192001"/>
              <a:gd name="connsiteY174" fmla="*/ 2085563 h 2344739"/>
              <a:gd name="connsiteX175" fmla="*/ 3936846 w 12192001"/>
              <a:gd name="connsiteY175" fmla="*/ 2068106 h 2344739"/>
              <a:gd name="connsiteX176" fmla="*/ 3897275 w 12192001"/>
              <a:gd name="connsiteY176" fmla="*/ 2062451 h 2344739"/>
              <a:gd name="connsiteX177" fmla="*/ 3789760 w 12192001"/>
              <a:gd name="connsiteY177" fmla="*/ 2042213 h 2344739"/>
              <a:gd name="connsiteX178" fmla="*/ 3682513 w 12192001"/>
              <a:gd name="connsiteY178" fmla="*/ 2018290 h 2344739"/>
              <a:gd name="connsiteX179" fmla="*/ 3610035 w 12192001"/>
              <a:gd name="connsiteY179" fmla="*/ 1986019 h 2344739"/>
              <a:gd name="connsiteX180" fmla="*/ 3603855 w 12192001"/>
              <a:gd name="connsiteY180" fmla="*/ 1987381 h 2344739"/>
              <a:gd name="connsiteX181" fmla="*/ 3594736 w 12192001"/>
              <a:gd name="connsiteY181" fmla="*/ 1987545 h 2344739"/>
              <a:gd name="connsiteX182" fmla="*/ 3594501 w 12192001"/>
              <a:gd name="connsiteY182" fmla="*/ 1987276 h 2344739"/>
              <a:gd name="connsiteX183" fmla="*/ 3585978 w 12192001"/>
              <a:gd name="connsiteY183" fmla="*/ 1987966 h 2344739"/>
              <a:gd name="connsiteX184" fmla="*/ 3536135 w 12192001"/>
              <a:gd name="connsiteY184" fmla="*/ 1978267 h 2344739"/>
              <a:gd name="connsiteX185" fmla="*/ 3473223 w 12192001"/>
              <a:gd name="connsiteY185" fmla="*/ 1974606 h 2344739"/>
              <a:gd name="connsiteX186" fmla="*/ 3400728 w 12192001"/>
              <a:gd name="connsiteY186" fmla="*/ 1962558 h 2344739"/>
              <a:gd name="connsiteX187" fmla="*/ 3363888 w 12192001"/>
              <a:gd name="connsiteY187" fmla="*/ 1979510 h 2344739"/>
              <a:gd name="connsiteX188" fmla="*/ 3344026 w 12192001"/>
              <a:gd name="connsiteY188" fmla="*/ 1981192 h 2344739"/>
              <a:gd name="connsiteX189" fmla="*/ 3341698 w 12192001"/>
              <a:gd name="connsiteY189" fmla="*/ 1980217 h 2344739"/>
              <a:gd name="connsiteX190" fmla="*/ 3262356 w 12192001"/>
              <a:gd name="connsiteY190" fmla="*/ 1986094 h 2344739"/>
              <a:gd name="connsiteX191" fmla="*/ 3142556 w 12192001"/>
              <a:gd name="connsiteY191" fmla="*/ 1993869 h 2344739"/>
              <a:gd name="connsiteX192" fmla="*/ 3030291 w 12192001"/>
              <a:gd name="connsiteY192" fmla="*/ 1996512 h 2344739"/>
              <a:gd name="connsiteX193" fmla="*/ 2781569 w 12192001"/>
              <a:gd name="connsiteY193" fmla="*/ 2018333 h 2344739"/>
              <a:gd name="connsiteX194" fmla="*/ 2646527 w 12192001"/>
              <a:gd name="connsiteY194" fmla="*/ 2028869 h 2344739"/>
              <a:gd name="connsiteX195" fmla="*/ 2568028 w 12192001"/>
              <a:gd name="connsiteY195" fmla="*/ 2002628 h 2344739"/>
              <a:gd name="connsiteX196" fmla="*/ 2443255 w 12192001"/>
              <a:gd name="connsiteY196" fmla="*/ 2016529 h 2344739"/>
              <a:gd name="connsiteX197" fmla="*/ 2315112 w 12192001"/>
              <a:gd name="connsiteY197" fmla="*/ 2024996 h 2344739"/>
              <a:gd name="connsiteX198" fmla="*/ 2208578 w 12192001"/>
              <a:gd name="connsiteY198" fmla="*/ 2019763 h 2344739"/>
              <a:gd name="connsiteX199" fmla="*/ 2094665 w 12192001"/>
              <a:gd name="connsiteY199" fmla="*/ 2003052 h 2344739"/>
              <a:gd name="connsiteX200" fmla="*/ 1997356 w 12192001"/>
              <a:gd name="connsiteY200" fmla="*/ 1995032 h 2344739"/>
              <a:gd name="connsiteX201" fmla="*/ 1928172 w 12192001"/>
              <a:gd name="connsiteY201" fmla="*/ 2016977 h 2344739"/>
              <a:gd name="connsiteX202" fmla="*/ 1921650 w 12192001"/>
              <a:gd name="connsiteY202" fmla="*/ 2012146 h 2344739"/>
              <a:gd name="connsiteX203" fmla="*/ 1873080 w 12192001"/>
              <a:gd name="connsiteY203" fmla="*/ 2013741 h 2344739"/>
              <a:gd name="connsiteX204" fmla="*/ 1786655 w 12192001"/>
              <a:gd name="connsiteY204" fmla="*/ 2041363 h 2344739"/>
              <a:gd name="connsiteX205" fmla="*/ 1738204 w 12192001"/>
              <a:gd name="connsiteY205" fmla="*/ 2036312 h 2344739"/>
              <a:gd name="connsiteX206" fmla="*/ 1675071 w 12192001"/>
              <a:gd name="connsiteY206" fmla="*/ 2019963 h 2344739"/>
              <a:gd name="connsiteX207" fmla="*/ 1608669 w 12192001"/>
              <a:gd name="connsiteY207" fmla="*/ 2013066 h 2344739"/>
              <a:gd name="connsiteX208" fmla="*/ 1496110 w 12192001"/>
              <a:gd name="connsiteY208" fmla="*/ 1987476 h 2344739"/>
              <a:gd name="connsiteX209" fmla="*/ 1149979 w 12192001"/>
              <a:gd name="connsiteY209" fmla="*/ 1938041 h 2344739"/>
              <a:gd name="connsiteX210" fmla="*/ 858269 w 12192001"/>
              <a:gd name="connsiteY210" fmla="*/ 1928608 h 2344739"/>
              <a:gd name="connsiteX211" fmla="*/ 837540 w 12192001"/>
              <a:gd name="connsiteY211" fmla="*/ 1929821 h 2344739"/>
              <a:gd name="connsiteX212" fmla="*/ 816809 w 12192001"/>
              <a:gd name="connsiteY212" fmla="*/ 1927857 h 2344739"/>
              <a:gd name="connsiteX213" fmla="*/ 811506 w 12192001"/>
              <a:gd name="connsiteY213" fmla="*/ 1930751 h 2344739"/>
              <a:gd name="connsiteX214" fmla="*/ 797041 w 12192001"/>
              <a:gd name="connsiteY214" fmla="*/ 1930446 h 2344739"/>
              <a:gd name="connsiteX215" fmla="*/ 767901 w 12192001"/>
              <a:gd name="connsiteY215" fmla="*/ 1932653 h 2344739"/>
              <a:gd name="connsiteX216" fmla="*/ 763053 w 12192001"/>
              <a:gd name="connsiteY216" fmla="*/ 1930432 h 2344739"/>
              <a:gd name="connsiteX217" fmla="*/ 720047 w 12192001"/>
              <a:gd name="connsiteY217" fmla="*/ 1929661 h 2344739"/>
              <a:gd name="connsiteX218" fmla="*/ 719742 w 12192001"/>
              <a:gd name="connsiteY218" fmla="*/ 1928399 h 2344739"/>
              <a:gd name="connsiteX219" fmla="*/ 708875 w 12192001"/>
              <a:gd name="connsiteY219" fmla="*/ 1922722 h 2344739"/>
              <a:gd name="connsiteX220" fmla="*/ 596792 w 12192001"/>
              <a:gd name="connsiteY220" fmla="*/ 1879864 h 2344739"/>
              <a:gd name="connsiteX221" fmla="*/ 578535 w 12192001"/>
              <a:gd name="connsiteY221" fmla="*/ 1877212 h 2344739"/>
              <a:gd name="connsiteX222" fmla="*/ 571717 w 12192001"/>
              <a:gd name="connsiteY222" fmla="*/ 1877401 h 2344739"/>
              <a:gd name="connsiteX223" fmla="*/ 445099 w 12192001"/>
              <a:gd name="connsiteY223" fmla="*/ 1839371 h 2344739"/>
              <a:gd name="connsiteX224" fmla="*/ 404015 w 12192001"/>
              <a:gd name="connsiteY224" fmla="*/ 1833548 h 2344739"/>
              <a:gd name="connsiteX225" fmla="*/ 292435 w 12192001"/>
              <a:gd name="connsiteY225" fmla="*/ 1812852 h 2344739"/>
              <a:gd name="connsiteX226" fmla="*/ 118381 w 12192001"/>
              <a:gd name="connsiteY226" fmla="*/ 1761047 h 2344739"/>
              <a:gd name="connsiteX227" fmla="*/ 15526 w 12192001"/>
              <a:gd name="connsiteY227" fmla="*/ 1758191 h 2344739"/>
              <a:gd name="connsiteX228" fmla="*/ 2 w 12192001"/>
              <a:gd name="connsiteY228" fmla="*/ 1752722 h 2344739"/>
              <a:gd name="connsiteX229" fmla="*/ 1 w 12192001"/>
              <a:gd name="connsiteY229" fmla="*/ 762497 h 2344739"/>
              <a:gd name="connsiteX230" fmla="*/ 0 w 12192001"/>
              <a:gd name="connsiteY230" fmla="*/ 762497 h 2344739"/>
              <a:gd name="connsiteX231" fmla="*/ 0 w 12192001"/>
              <a:gd name="connsiteY231" fmla="*/ 222213 h 2344739"/>
              <a:gd name="connsiteX232" fmla="*/ 0 w 12192001"/>
              <a:gd name="connsiteY232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310853 w 12192001"/>
              <a:gd name="connsiteY111" fmla="*/ 2131431 h 2344739"/>
              <a:gd name="connsiteX112" fmla="*/ 7218559 w 12192001"/>
              <a:gd name="connsiteY112" fmla="*/ 2156680 h 2344739"/>
              <a:gd name="connsiteX113" fmla="*/ 7201101 w 12192001"/>
              <a:gd name="connsiteY113" fmla="*/ 2161230 h 2344739"/>
              <a:gd name="connsiteX114" fmla="*/ 7197004 w 12192001"/>
              <a:gd name="connsiteY114" fmla="*/ 2166588 h 2344739"/>
              <a:gd name="connsiteX115" fmla="*/ 7170808 w 12192001"/>
              <a:gd name="connsiteY115" fmla="*/ 2171236 h 2344739"/>
              <a:gd name="connsiteX116" fmla="*/ 7096988 w 12192001"/>
              <a:gd name="connsiteY116" fmla="*/ 2183464 h 2344739"/>
              <a:gd name="connsiteX117" fmla="*/ 7018496 w 12192001"/>
              <a:gd name="connsiteY117" fmla="*/ 2183090 h 2344739"/>
              <a:gd name="connsiteX118" fmla="*/ 6904146 w 12192001"/>
              <a:gd name="connsiteY118" fmla="*/ 2212596 h 2344739"/>
              <a:gd name="connsiteX119" fmla="*/ 6708222 w 12192001"/>
              <a:gd name="connsiteY119" fmla="*/ 2240551 h 2344739"/>
              <a:gd name="connsiteX120" fmla="*/ 6549454 w 12192001"/>
              <a:gd name="connsiteY120" fmla="*/ 2269327 h 2344739"/>
              <a:gd name="connsiteX121" fmla="*/ 6317560 w 12192001"/>
              <a:gd name="connsiteY121" fmla="*/ 2316127 h 2344739"/>
              <a:gd name="connsiteX122" fmla="*/ 6168674 w 12192001"/>
              <a:gd name="connsiteY122" fmla="*/ 2318214 h 2344739"/>
              <a:gd name="connsiteX123" fmla="*/ 6073848 w 12192001"/>
              <a:gd name="connsiteY123" fmla="*/ 2338676 h 2344739"/>
              <a:gd name="connsiteX124" fmla="*/ 6068529 w 12192001"/>
              <a:gd name="connsiteY124" fmla="*/ 2337139 h 2344739"/>
              <a:gd name="connsiteX125" fmla="*/ 6048638 w 12192001"/>
              <a:gd name="connsiteY125" fmla="*/ 2337822 h 2344739"/>
              <a:gd name="connsiteX126" fmla="*/ 6041285 w 12192001"/>
              <a:gd name="connsiteY126" fmla="*/ 2329473 h 2344739"/>
              <a:gd name="connsiteX127" fmla="*/ 6010090 w 12192001"/>
              <a:gd name="connsiteY127" fmla="*/ 2324380 h 2344739"/>
              <a:gd name="connsiteX128" fmla="*/ 5957375 w 12192001"/>
              <a:gd name="connsiteY128" fmla="*/ 2328024 h 2344739"/>
              <a:gd name="connsiteX129" fmla="*/ 5758919 w 12192001"/>
              <a:gd name="connsiteY129" fmla="*/ 2343716 h 2344739"/>
              <a:gd name="connsiteX130" fmla="*/ 5626960 w 12192001"/>
              <a:gd name="connsiteY130" fmla="*/ 2344739 h 2344739"/>
              <a:gd name="connsiteX131" fmla="*/ 5470906 w 12192001"/>
              <a:gd name="connsiteY131" fmla="*/ 2330719 h 2344739"/>
              <a:gd name="connsiteX132" fmla="*/ 5432761 w 12192001"/>
              <a:gd name="connsiteY132" fmla="*/ 2319466 h 2344739"/>
              <a:gd name="connsiteX133" fmla="*/ 5381669 w 12192001"/>
              <a:gd name="connsiteY133" fmla="*/ 2301764 h 2344739"/>
              <a:gd name="connsiteX134" fmla="*/ 5261764 w 12192001"/>
              <a:gd name="connsiteY134" fmla="*/ 2281347 h 2344739"/>
              <a:gd name="connsiteX135" fmla="*/ 5222961 w 12192001"/>
              <a:gd name="connsiteY135" fmla="*/ 2270223 h 2344739"/>
              <a:gd name="connsiteX136" fmla="*/ 5174660 w 12192001"/>
              <a:gd name="connsiteY136" fmla="*/ 2267233 h 2344739"/>
              <a:gd name="connsiteX137" fmla="*/ 5156554 w 12192001"/>
              <a:gd name="connsiteY137" fmla="*/ 2260010 h 2344739"/>
              <a:gd name="connsiteX138" fmla="*/ 5142599 w 12192001"/>
              <a:gd name="connsiteY138" fmla="*/ 2256610 h 2344739"/>
              <a:gd name="connsiteX139" fmla="*/ 5139596 w 12192001"/>
              <a:gd name="connsiteY139" fmla="*/ 2254509 h 2344739"/>
              <a:gd name="connsiteX140" fmla="*/ 5121659 w 12192001"/>
              <a:gd name="connsiteY140" fmla="*/ 2243656 h 2344739"/>
              <a:gd name="connsiteX141" fmla="*/ 5065790 w 12192001"/>
              <a:gd name="connsiteY141" fmla="*/ 2250227 h 2344739"/>
              <a:gd name="connsiteX142" fmla="*/ 5011514 w 12192001"/>
              <a:gd name="connsiteY142" fmla="*/ 2233846 h 2344739"/>
              <a:gd name="connsiteX143" fmla="*/ 4840441 w 12192001"/>
              <a:gd name="connsiteY143" fmla="*/ 2209829 h 2344739"/>
              <a:gd name="connsiteX144" fmla="*/ 4762447 w 12192001"/>
              <a:gd name="connsiteY144" fmla="*/ 2182061 h 2344739"/>
              <a:gd name="connsiteX145" fmla="*/ 4723186 w 12192001"/>
              <a:gd name="connsiteY145" fmla="*/ 2173047 h 2344739"/>
              <a:gd name="connsiteX146" fmla="*/ 4721176 w 12192001"/>
              <a:gd name="connsiteY146" fmla="*/ 2172298 h 2344739"/>
              <a:gd name="connsiteX147" fmla="*/ 4722111 w 12192001"/>
              <a:gd name="connsiteY147" fmla="*/ 2172087 h 2344739"/>
              <a:gd name="connsiteX148" fmla="*/ 4717202 w 12192001"/>
              <a:gd name="connsiteY148" fmla="*/ 2170817 h 2344739"/>
              <a:gd name="connsiteX149" fmla="*/ 4721176 w 12192001"/>
              <a:gd name="connsiteY149" fmla="*/ 2172298 h 2344739"/>
              <a:gd name="connsiteX150" fmla="*/ 4715526 w 12192001"/>
              <a:gd name="connsiteY150" fmla="*/ 2173573 h 2344739"/>
              <a:gd name="connsiteX151" fmla="*/ 4515814 w 12192001"/>
              <a:gd name="connsiteY151" fmla="*/ 2163671 h 2344739"/>
              <a:gd name="connsiteX152" fmla="*/ 4428543 w 12192001"/>
              <a:gd name="connsiteY152" fmla="*/ 2153020 h 2344739"/>
              <a:gd name="connsiteX153" fmla="*/ 4362875 w 12192001"/>
              <a:gd name="connsiteY153" fmla="*/ 2151674 h 2344739"/>
              <a:gd name="connsiteX154" fmla="*/ 4316966 w 12192001"/>
              <a:gd name="connsiteY154" fmla="*/ 2158289 h 2344739"/>
              <a:gd name="connsiteX155" fmla="*/ 4315110 w 12192001"/>
              <a:gd name="connsiteY155" fmla="*/ 2156948 h 2344739"/>
              <a:gd name="connsiteX156" fmla="*/ 4295144 w 12192001"/>
              <a:gd name="connsiteY156" fmla="*/ 2155069 h 2344739"/>
              <a:gd name="connsiteX157" fmla="*/ 4290064 w 12192001"/>
              <a:gd name="connsiteY157" fmla="*/ 2157986 h 2344739"/>
              <a:gd name="connsiteX158" fmla="*/ 4276142 w 12192001"/>
              <a:gd name="connsiteY158" fmla="*/ 2157740 h 2344739"/>
              <a:gd name="connsiteX159" fmla="*/ 4248117 w 12192001"/>
              <a:gd name="connsiteY159" fmla="*/ 2160064 h 2344739"/>
              <a:gd name="connsiteX160" fmla="*/ 4202051 w 12192001"/>
              <a:gd name="connsiteY160" fmla="*/ 2157269 h 2344739"/>
              <a:gd name="connsiteX161" fmla="*/ 4201745 w 12192001"/>
              <a:gd name="connsiteY161" fmla="*/ 2156010 h 2344739"/>
              <a:gd name="connsiteX162" fmla="*/ 4191248 w 12192001"/>
              <a:gd name="connsiteY162" fmla="*/ 2150376 h 2344739"/>
              <a:gd name="connsiteX163" fmla="*/ 4142745 w 12192001"/>
              <a:gd name="connsiteY163" fmla="*/ 2134511 h 2344739"/>
              <a:gd name="connsiteX164" fmla="*/ 4083097 w 12192001"/>
              <a:gd name="connsiteY164" fmla="*/ 2107978 h 2344739"/>
              <a:gd name="connsiteX165" fmla="*/ 4074546 w 12192001"/>
              <a:gd name="connsiteY165" fmla="*/ 2107143 h 2344739"/>
              <a:gd name="connsiteX166" fmla="*/ 4074427 w 12192001"/>
              <a:gd name="connsiteY166" fmla="*/ 2106844 h 2344739"/>
              <a:gd name="connsiteX167" fmla="*/ 4065510 w 12192001"/>
              <a:gd name="connsiteY167" fmla="*/ 2105400 h 2344739"/>
              <a:gd name="connsiteX168" fmla="*/ 4058954 w 12192001"/>
              <a:gd name="connsiteY168" fmla="*/ 2105618 h 2344739"/>
              <a:gd name="connsiteX169" fmla="*/ 4042364 w 12192001"/>
              <a:gd name="connsiteY169" fmla="*/ 2103997 h 2344739"/>
              <a:gd name="connsiteX170" fmla="*/ 4036997 w 12192001"/>
              <a:gd name="connsiteY170" fmla="*/ 2101563 h 2344739"/>
              <a:gd name="connsiteX171" fmla="*/ 4035363 w 12192001"/>
              <a:gd name="connsiteY171" fmla="*/ 2097896 h 2344739"/>
              <a:gd name="connsiteX172" fmla="*/ 4033778 w 12192001"/>
              <a:gd name="connsiteY172" fmla="*/ 2098131 h 2344739"/>
              <a:gd name="connsiteX173" fmla="*/ 4004538 w 12192001"/>
              <a:gd name="connsiteY173" fmla="*/ 2085563 h 2344739"/>
              <a:gd name="connsiteX174" fmla="*/ 3936846 w 12192001"/>
              <a:gd name="connsiteY174" fmla="*/ 2068106 h 2344739"/>
              <a:gd name="connsiteX175" fmla="*/ 3897275 w 12192001"/>
              <a:gd name="connsiteY175" fmla="*/ 2062451 h 2344739"/>
              <a:gd name="connsiteX176" fmla="*/ 3789760 w 12192001"/>
              <a:gd name="connsiteY176" fmla="*/ 2042213 h 2344739"/>
              <a:gd name="connsiteX177" fmla="*/ 3682513 w 12192001"/>
              <a:gd name="connsiteY177" fmla="*/ 2018290 h 2344739"/>
              <a:gd name="connsiteX178" fmla="*/ 3610035 w 12192001"/>
              <a:gd name="connsiteY178" fmla="*/ 1986019 h 2344739"/>
              <a:gd name="connsiteX179" fmla="*/ 3603855 w 12192001"/>
              <a:gd name="connsiteY179" fmla="*/ 1987381 h 2344739"/>
              <a:gd name="connsiteX180" fmla="*/ 3594736 w 12192001"/>
              <a:gd name="connsiteY180" fmla="*/ 1987545 h 2344739"/>
              <a:gd name="connsiteX181" fmla="*/ 3594501 w 12192001"/>
              <a:gd name="connsiteY181" fmla="*/ 1987276 h 2344739"/>
              <a:gd name="connsiteX182" fmla="*/ 3585978 w 12192001"/>
              <a:gd name="connsiteY182" fmla="*/ 1987966 h 2344739"/>
              <a:gd name="connsiteX183" fmla="*/ 3536135 w 12192001"/>
              <a:gd name="connsiteY183" fmla="*/ 1978267 h 2344739"/>
              <a:gd name="connsiteX184" fmla="*/ 3473223 w 12192001"/>
              <a:gd name="connsiteY184" fmla="*/ 1974606 h 2344739"/>
              <a:gd name="connsiteX185" fmla="*/ 3400728 w 12192001"/>
              <a:gd name="connsiteY185" fmla="*/ 1962558 h 2344739"/>
              <a:gd name="connsiteX186" fmla="*/ 3363888 w 12192001"/>
              <a:gd name="connsiteY186" fmla="*/ 1979510 h 2344739"/>
              <a:gd name="connsiteX187" fmla="*/ 3344026 w 12192001"/>
              <a:gd name="connsiteY187" fmla="*/ 1981192 h 2344739"/>
              <a:gd name="connsiteX188" fmla="*/ 3341698 w 12192001"/>
              <a:gd name="connsiteY188" fmla="*/ 1980217 h 2344739"/>
              <a:gd name="connsiteX189" fmla="*/ 3262356 w 12192001"/>
              <a:gd name="connsiteY189" fmla="*/ 1986094 h 2344739"/>
              <a:gd name="connsiteX190" fmla="*/ 3142556 w 12192001"/>
              <a:gd name="connsiteY190" fmla="*/ 1993869 h 2344739"/>
              <a:gd name="connsiteX191" fmla="*/ 3030291 w 12192001"/>
              <a:gd name="connsiteY191" fmla="*/ 1996512 h 2344739"/>
              <a:gd name="connsiteX192" fmla="*/ 2781569 w 12192001"/>
              <a:gd name="connsiteY192" fmla="*/ 2018333 h 2344739"/>
              <a:gd name="connsiteX193" fmla="*/ 2646527 w 12192001"/>
              <a:gd name="connsiteY193" fmla="*/ 2028869 h 2344739"/>
              <a:gd name="connsiteX194" fmla="*/ 2568028 w 12192001"/>
              <a:gd name="connsiteY194" fmla="*/ 2002628 h 2344739"/>
              <a:gd name="connsiteX195" fmla="*/ 2443255 w 12192001"/>
              <a:gd name="connsiteY195" fmla="*/ 2016529 h 2344739"/>
              <a:gd name="connsiteX196" fmla="*/ 2315112 w 12192001"/>
              <a:gd name="connsiteY196" fmla="*/ 2024996 h 2344739"/>
              <a:gd name="connsiteX197" fmla="*/ 2208578 w 12192001"/>
              <a:gd name="connsiteY197" fmla="*/ 2019763 h 2344739"/>
              <a:gd name="connsiteX198" fmla="*/ 2094665 w 12192001"/>
              <a:gd name="connsiteY198" fmla="*/ 2003052 h 2344739"/>
              <a:gd name="connsiteX199" fmla="*/ 1997356 w 12192001"/>
              <a:gd name="connsiteY199" fmla="*/ 1995032 h 2344739"/>
              <a:gd name="connsiteX200" fmla="*/ 1928172 w 12192001"/>
              <a:gd name="connsiteY200" fmla="*/ 2016977 h 2344739"/>
              <a:gd name="connsiteX201" fmla="*/ 1921650 w 12192001"/>
              <a:gd name="connsiteY201" fmla="*/ 2012146 h 2344739"/>
              <a:gd name="connsiteX202" fmla="*/ 1873080 w 12192001"/>
              <a:gd name="connsiteY202" fmla="*/ 2013741 h 2344739"/>
              <a:gd name="connsiteX203" fmla="*/ 1786655 w 12192001"/>
              <a:gd name="connsiteY203" fmla="*/ 2041363 h 2344739"/>
              <a:gd name="connsiteX204" fmla="*/ 1738204 w 12192001"/>
              <a:gd name="connsiteY204" fmla="*/ 2036312 h 2344739"/>
              <a:gd name="connsiteX205" fmla="*/ 1675071 w 12192001"/>
              <a:gd name="connsiteY205" fmla="*/ 2019963 h 2344739"/>
              <a:gd name="connsiteX206" fmla="*/ 1608669 w 12192001"/>
              <a:gd name="connsiteY206" fmla="*/ 2013066 h 2344739"/>
              <a:gd name="connsiteX207" fmla="*/ 1496110 w 12192001"/>
              <a:gd name="connsiteY207" fmla="*/ 1987476 h 2344739"/>
              <a:gd name="connsiteX208" fmla="*/ 1149979 w 12192001"/>
              <a:gd name="connsiteY208" fmla="*/ 1938041 h 2344739"/>
              <a:gd name="connsiteX209" fmla="*/ 858269 w 12192001"/>
              <a:gd name="connsiteY209" fmla="*/ 1928608 h 2344739"/>
              <a:gd name="connsiteX210" fmla="*/ 837540 w 12192001"/>
              <a:gd name="connsiteY210" fmla="*/ 1929821 h 2344739"/>
              <a:gd name="connsiteX211" fmla="*/ 816809 w 12192001"/>
              <a:gd name="connsiteY211" fmla="*/ 1927857 h 2344739"/>
              <a:gd name="connsiteX212" fmla="*/ 811506 w 12192001"/>
              <a:gd name="connsiteY212" fmla="*/ 1930751 h 2344739"/>
              <a:gd name="connsiteX213" fmla="*/ 797041 w 12192001"/>
              <a:gd name="connsiteY213" fmla="*/ 1930446 h 2344739"/>
              <a:gd name="connsiteX214" fmla="*/ 767901 w 12192001"/>
              <a:gd name="connsiteY214" fmla="*/ 1932653 h 2344739"/>
              <a:gd name="connsiteX215" fmla="*/ 763053 w 12192001"/>
              <a:gd name="connsiteY215" fmla="*/ 1930432 h 2344739"/>
              <a:gd name="connsiteX216" fmla="*/ 720047 w 12192001"/>
              <a:gd name="connsiteY216" fmla="*/ 1929661 h 2344739"/>
              <a:gd name="connsiteX217" fmla="*/ 719742 w 12192001"/>
              <a:gd name="connsiteY217" fmla="*/ 1928399 h 2344739"/>
              <a:gd name="connsiteX218" fmla="*/ 708875 w 12192001"/>
              <a:gd name="connsiteY218" fmla="*/ 1922722 h 2344739"/>
              <a:gd name="connsiteX219" fmla="*/ 596792 w 12192001"/>
              <a:gd name="connsiteY219" fmla="*/ 1879864 h 2344739"/>
              <a:gd name="connsiteX220" fmla="*/ 578535 w 12192001"/>
              <a:gd name="connsiteY220" fmla="*/ 1877212 h 2344739"/>
              <a:gd name="connsiteX221" fmla="*/ 571717 w 12192001"/>
              <a:gd name="connsiteY221" fmla="*/ 1877401 h 2344739"/>
              <a:gd name="connsiteX222" fmla="*/ 445099 w 12192001"/>
              <a:gd name="connsiteY222" fmla="*/ 1839371 h 2344739"/>
              <a:gd name="connsiteX223" fmla="*/ 404015 w 12192001"/>
              <a:gd name="connsiteY223" fmla="*/ 1833548 h 2344739"/>
              <a:gd name="connsiteX224" fmla="*/ 292435 w 12192001"/>
              <a:gd name="connsiteY224" fmla="*/ 1812852 h 2344739"/>
              <a:gd name="connsiteX225" fmla="*/ 118381 w 12192001"/>
              <a:gd name="connsiteY225" fmla="*/ 1761047 h 2344739"/>
              <a:gd name="connsiteX226" fmla="*/ 15526 w 12192001"/>
              <a:gd name="connsiteY226" fmla="*/ 1758191 h 2344739"/>
              <a:gd name="connsiteX227" fmla="*/ 2 w 12192001"/>
              <a:gd name="connsiteY227" fmla="*/ 1752722 h 2344739"/>
              <a:gd name="connsiteX228" fmla="*/ 1 w 12192001"/>
              <a:gd name="connsiteY228" fmla="*/ 762497 h 2344739"/>
              <a:gd name="connsiteX229" fmla="*/ 0 w 12192001"/>
              <a:gd name="connsiteY229" fmla="*/ 762497 h 2344739"/>
              <a:gd name="connsiteX230" fmla="*/ 0 w 12192001"/>
              <a:gd name="connsiteY230" fmla="*/ 222213 h 2344739"/>
              <a:gd name="connsiteX231" fmla="*/ 0 w 12192001"/>
              <a:gd name="connsiteY231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218559 w 12192001"/>
              <a:gd name="connsiteY111" fmla="*/ 2156680 h 2344739"/>
              <a:gd name="connsiteX112" fmla="*/ 7201101 w 12192001"/>
              <a:gd name="connsiteY112" fmla="*/ 2161230 h 2344739"/>
              <a:gd name="connsiteX113" fmla="*/ 7197004 w 12192001"/>
              <a:gd name="connsiteY113" fmla="*/ 2166588 h 2344739"/>
              <a:gd name="connsiteX114" fmla="*/ 7170808 w 12192001"/>
              <a:gd name="connsiteY114" fmla="*/ 2171236 h 2344739"/>
              <a:gd name="connsiteX115" fmla="*/ 7096988 w 12192001"/>
              <a:gd name="connsiteY115" fmla="*/ 2183464 h 2344739"/>
              <a:gd name="connsiteX116" fmla="*/ 7018496 w 12192001"/>
              <a:gd name="connsiteY116" fmla="*/ 2183090 h 2344739"/>
              <a:gd name="connsiteX117" fmla="*/ 6904146 w 12192001"/>
              <a:gd name="connsiteY117" fmla="*/ 2212596 h 2344739"/>
              <a:gd name="connsiteX118" fmla="*/ 6708222 w 12192001"/>
              <a:gd name="connsiteY118" fmla="*/ 2240551 h 2344739"/>
              <a:gd name="connsiteX119" fmla="*/ 6549454 w 12192001"/>
              <a:gd name="connsiteY119" fmla="*/ 2269327 h 2344739"/>
              <a:gd name="connsiteX120" fmla="*/ 6317560 w 12192001"/>
              <a:gd name="connsiteY120" fmla="*/ 2316127 h 2344739"/>
              <a:gd name="connsiteX121" fmla="*/ 6168674 w 12192001"/>
              <a:gd name="connsiteY121" fmla="*/ 2318214 h 2344739"/>
              <a:gd name="connsiteX122" fmla="*/ 6073848 w 12192001"/>
              <a:gd name="connsiteY122" fmla="*/ 2338676 h 2344739"/>
              <a:gd name="connsiteX123" fmla="*/ 6068529 w 12192001"/>
              <a:gd name="connsiteY123" fmla="*/ 2337139 h 2344739"/>
              <a:gd name="connsiteX124" fmla="*/ 6048638 w 12192001"/>
              <a:gd name="connsiteY124" fmla="*/ 2337822 h 2344739"/>
              <a:gd name="connsiteX125" fmla="*/ 6041285 w 12192001"/>
              <a:gd name="connsiteY125" fmla="*/ 2329473 h 2344739"/>
              <a:gd name="connsiteX126" fmla="*/ 6010090 w 12192001"/>
              <a:gd name="connsiteY126" fmla="*/ 2324380 h 2344739"/>
              <a:gd name="connsiteX127" fmla="*/ 5957375 w 12192001"/>
              <a:gd name="connsiteY127" fmla="*/ 2328024 h 2344739"/>
              <a:gd name="connsiteX128" fmla="*/ 5758919 w 12192001"/>
              <a:gd name="connsiteY128" fmla="*/ 2343716 h 2344739"/>
              <a:gd name="connsiteX129" fmla="*/ 5626960 w 12192001"/>
              <a:gd name="connsiteY129" fmla="*/ 2344739 h 2344739"/>
              <a:gd name="connsiteX130" fmla="*/ 5470906 w 12192001"/>
              <a:gd name="connsiteY130" fmla="*/ 2330719 h 2344739"/>
              <a:gd name="connsiteX131" fmla="*/ 5432761 w 12192001"/>
              <a:gd name="connsiteY131" fmla="*/ 2319466 h 2344739"/>
              <a:gd name="connsiteX132" fmla="*/ 5381669 w 12192001"/>
              <a:gd name="connsiteY132" fmla="*/ 2301764 h 2344739"/>
              <a:gd name="connsiteX133" fmla="*/ 5261764 w 12192001"/>
              <a:gd name="connsiteY133" fmla="*/ 2281347 h 2344739"/>
              <a:gd name="connsiteX134" fmla="*/ 5222961 w 12192001"/>
              <a:gd name="connsiteY134" fmla="*/ 2270223 h 2344739"/>
              <a:gd name="connsiteX135" fmla="*/ 5174660 w 12192001"/>
              <a:gd name="connsiteY135" fmla="*/ 2267233 h 2344739"/>
              <a:gd name="connsiteX136" fmla="*/ 5156554 w 12192001"/>
              <a:gd name="connsiteY136" fmla="*/ 2260010 h 2344739"/>
              <a:gd name="connsiteX137" fmla="*/ 5142599 w 12192001"/>
              <a:gd name="connsiteY137" fmla="*/ 2256610 h 2344739"/>
              <a:gd name="connsiteX138" fmla="*/ 5139596 w 12192001"/>
              <a:gd name="connsiteY138" fmla="*/ 2254509 h 2344739"/>
              <a:gd name="connsiteX139" fmla="*/ 5121659 w 12192001"/>
              <a:gd name="connsiteY139" fmla="*/ 2243656 h 2344739"/>
              <a:gd name="connsiteX140" fmla="*/ 5065790 w 12192001"/>
              <a:gd name="connsiteY140" fmla="*/ 2250227 h 2344739"/>
              <a:gd name="connsiteX141" fmla="*/ 5011514 w 12192001"/>
              <a:gd name="connsiteY141" fmla="*/ 2233846 h 2344739"/>
              <a:gd name="connsiteX142" fmla="*/ 4840441 w 12192001"/>
              <a:gd name="connsiteY142" fmla="*/ 2209829 h 2344739"/>
              <a:gd name="connsiteX143" fmla="*/ 4762447 w 12192001"/>
              <a:gd name="connsiteY143" fmla="*/ 2182061 h 2344739"/>
              <a:gd name="connsiteX144" fmla="*/ 4723186 w 12192001"/>
              <a:gd name="connsiteY144" fmla="*/ 2173047 h 2344739"/>
              <a:gd name="connsiteX145" fmla="*/ 4721176 w 12192001"/>
              <a:gd name="connsiteY145" fmla="*/ 2172298 h 2344739"/>
              <a:gd name="connsiteX146" fmla="*/ 4722111 w 12192001"/>
              <a:gd name="connsiteY146" fmla="*/ 2172087 h 2344739"/>
              <a:gd name="connsiteX147" fmla="*/ 4717202 w 12192001"/>
              <a:gd name="connsiteY147" fmla="*/ 2170817 h 2344739"/>
              <a:gd name="connsiteX148" fmla="*/ 4721176 w 12192001"/>
              <a:gd name="connsiteY148" fmla="*/ 2172298 h 2344739"/>
              <a:gd name="connsiteX149" fmla="*/ 4715526 w 12192001"/>
              <a:gd name="connsiteY149" fmla="*/ 2173573 h 2344739"/>
              <a:gd name="connsiteX150" fmla="*/ 4515814 w 12192001"/>
              <a:gd name="connsiteY150" fmla="*/ 2163671 h 2344739"/>
              <a:gd name="connsiteX151" fmla="*/ 4428543 w 12192001"/>
              <a:gd name="connsiteY151" fmla="*/ 2153020 h 2344739"/>
              <a:gd name="connsiteX152" fmla="*/ 4362875 w 12192001"/>
              <a:gd name="connsiteY152" fmla="*/ 2151674 h 2344739"/>
              <a:gd name="connsiteX153" fmla="*/ 4316966 w 12192001"/>
              <a:gd name="connsiteY153" fmla="*/ 2158289 h 2344739"/>
              <a:gd name="connsiteX154" fmla="*/ 4315110 w 12192001"/>
              <a:gd name="connsiteY154" fmla="*/ 2156948 h 2344739"/>
              <a:gd name="connsiteX155" fmla="*/ 4295144 w 12192001"/>
              <a:gd name="connsiteY155" fmla="*/ 2155069 h 2344739"/>
              <a:gd name="connsiteX156" fmla="*/ 4290064 w 12192001"/>
              <a:gd name="connsiteY156" fmla="*/ 2157986 h 2344739"/>
              <a:gd name="connsiteX157" fmla="*/ 4276142 w 12192001"/>
              <a:gd name="connsiteY157" fmla="*/ 2157740 h 2344739"/>
              <a:gd name="connsiteX158" fmla="*/ 4248117 w 12192001"/>
              <a:gd name="connsiteY158" fmla="*/ 2160064 h 2344739"/>
              <a:gd name="connsiteX159" fmla="*/ 4202051 w 12192001"/>
              <a:gd name="connsiteY159" fmla="*/ 2157269 h 2344739"/>
              <a:gd name="connsiteX160" fmla="*/ 4201745 w 12192001"/>
              <a:gd name="connsiteY160" fmla="*/ 2156010 h 2344739"/>
              <a:gd name="connsiteX161" fmla="*/ 4191248 w 12192001"/>
              <a:gd name="connsiteY161" fmla="*/ 2150376 h 2344739"/>
              <a:gd name="connsiteX162" fmla="*/ 4142745 w 12192001"/>
              <a:gd name="connsiteY162" fmla="*/ 2134511 h 2344739"/>
              <a:gd name="connsiteX163" fmla="*/ 4083097 w 12192001"/>
              <a:gd name="connsiteY163" fmla="*/ 2107978 h 2344739"/>
              <a:gd name="connsiteX164" fmla="*/ 4074546 w 12192001"/>
              <a:gd name="connsiteY164" fmla="*/ 2107143 h 2344739"/>
              <a:gd name="connsiteX165" fmla="*/ 4074427 w 12192001"/>
              <a:gd name="connsiteY165" fmla="*/ 2106844 h 2344739"/>
              <a:gd name="connsiteX166" fmla="*/ 4065510 w 12192001"/>
              <a:gd name="connsiteY166" fmla="*/ 2105400 h 2344739"/>
              <a:gd name="connsiteX167" fmla="*/ 4058954 w 12192001"/>
              <a:gd name="connsiteY167" fmla="*/ 2105618 h 2344739"/>
              <a:gd name="connsiteX168" fmla="*/ 4042364 w 12192001"/>
              <a:gd name="connsiteY168" fmla="*/ 2103997 h 2344739"/>
              <a:gd name="connsiteX169" fmla="*/ 4036997 w 12192001"/>
              <a:gd name="connsiteY169" fmla="*/ 2101563 h 2344739"/>
              <a:gd name="connsiteX170" fmla="*/ 4035363 w 12192001"/>
              <a:gd name="connsiteY170" fmla="*/ 2097896 h 2344739"/>
              <a:gd name="connsiteX171" fmla="*/ 4033778 w 12192001"/>
              <a:gd name="connsiteY171" fmla="*/ 2098131 h 2344739"/>
              <a:gd name="connsiteX172" fmla="*/ 4004538 w 12192001"/>
              <a:gd name="connsiteY172" fmla="*/ 2085563 h 2344739"/>
              <a:gd name="connsiteX173" fmla="*/ 3936846 w 12192001"/>
              <a:gd name="connsiteY173" fmla="*/ 2068106 h 2344739"/>
              <a:gd name="connsiteX174" fmla="*/ 3897275 w 12192001"/>
              <a:gd name="connsiteY174" fmla="*/ 2062451 h 2344739"/>
              <a:gd name="connsiteX175" fmla="*/ 3789760 w 12192001"/>
              <a:gd name="connsiteY175" fmla="*/ 2042213 h 2344739"/>
              <a:gd name="connsiteX176" fmla="*/ 3682513 w 12192001"/>
              <a:gd name="connsiteY176" fmla="*/ 2018290 h 2344739"/>
              <a:gd name="connsiteX177" fmla="*/ 3610035 w 12192001"/>
              <a:gd name="connsiteY177" fmla="*/ 1986019 h 2344739"/>
              <a:gd name="connsiteX178" fmla="*/ 3603855 w 12192001"/>
              <a:gd name="connsiteY178" fmla="*/ 1987381 h 2344739"/>
              <a:gd name="connsiteX179" fmla="*/ 3594736 w 12192001"/>
              <a:gd name="connsiteY179" fmla="*/ 1987545 h 2344739"/>
              <a:gd name="connsiteX180" fmla="*/ 3594501 w 12192001"/>
              <a:gd name="connsiteY180" fmla="*/ 1987276 h 2344739"/>
              <a:gd name="connsiteX181" fmla="*/ 3585978 w 12192001"/>
              <a:gd name="connsiteY181" fmla="*/ 1987966 h 2344739"/>
              <a:gd name="connsiteX182" fmla="*/ 3536135 w 12192001"/>
              <a:gd name="connsiteY182" fmla="*/ 1978267 h 2344739"/>
              <a:gd name="connsiteX183" fmla="*/ 3473223 w 12192001"/>
              <a:gd name="connsiteY183" fmla="*/ 1974606 h 2344739"/>
              <a:gd name="connsiteX184" fmla="*/ 3400728 w 12192001"/>
              <a:gd name="connsiteY184" fmla="*/ 1962558 h 2344739"/>
              <a:gd name="connsiteX185" fmla="*/ 3363888 w 12192001"/>
              <a:gd name="connsiteY185" fmla="*/ 1979510 h 2344739"/>
              <a:gd name="connsiteX186" fmla="*/ 3344026 w 12192001"/>
              <a:gd name="connsiteY186" fmla="*/ 1981192 h 2344739"/>
              <a:gd name="connsiteX187" fmla="*/ 3341698 w 12192001"/>
              <a:gd name="connsiteY187" fmla="*/ 1980217 h 2344739"/>
              <a:gd name="connsiteX188" fmla="*/ 3262356 w 12192001"/>
              <a:gd name="connsiteY188" fmla="*/ 1986094 h 2344739"/>
              <a:gd name="connsiteX189" fmla="*/ 3142556 w 12192001"/>
              <a:gd name="connsiteY189" fmla="*/ 1993869 h 2344739"/>
              <a:gd name="connsiteX190" fmla="*/ 3030291 w 12192001"/>
              <a:gd name="connsiteY190" fmla="*/ 1996512 h 2344739"/>
              <a:gd name="connsiteX191" fmla="*/ 2781569 w 12192001"/>
              <a:gd name="connsiteY191" fmla="*/ 2018333 h 2344739"/>
              <a:gd name="connsiteX192" fmla="*/ 2646527 w 12192001"/>
              <a:gd name="connsiteY192" fmla="*/ 2028869 h 2344739"/>
              <a:gd name="connsiteX193" fmla="*/ 2568028 w 12192001"/>
              <a:gd name="connsiteY193" fmla="*/ 2002628 h 2344739"/>
              <a:gd name="connsiteX194" fmla="*/ 2443255 w 12192001"/>
              <a:gd name="connsiteY194" fmla="*/ 2016529 h 2344739"/>
              <a:gd name="connsiteX195" fmla="*/ 2315112 w 12192001"/>
              <a:gd name="connsiteY195" fmla="*/ 2024996 h 2344739"/>
              <a:gd name="connsiteX196" fmla="*/ 2208578 w 12192001"/>
              <a:gd name="connsiteY196" fmla="*/ 2019763 h 2344739"/>
              <a:gd name="connsiteX197" fmla="*/ 2094665 w 12192001"/>
              <a:gd name="connsiteY197" fmla="*/ 2003052 h 2344739"/>
              <a:gd name="connsiteX198" fmla="*/ 1997356 w 12192001"/>
              <a:gd name="connsiteY198" fmla="*/ 1995032 h 2344739"/>
              <a:gd name="connsiteX199" fmla="*/ 1928172 w 12192001"/>
              <a:gd name="connsiteY199" fmla="*/ 2016977 h 2344739"/>
              <a:gd name="connsiteX200" fmla="*/ 1921650 w 12192001"/>
              <a:gd name="connsiteY200" fmla="*/ 2012146 h 2344739"/>
              <a:gd name="connsiteX201" fmla="*/ 1873080 w 12192001"/>
              <a:gd name="connsiteY201" fmla="*/ 2013741 h 2344739"/>
              <a:gd name="connsiteX202" fmla="*/ 1786655 w 12192001"/>
              <a:gd name="connsiteY202" fmla="*/ 2041363 h 2344739"/>
              <a:gd name="connsiteX203" fmla="*/ 1738204 w 12192001"/>
              <a:gd name="connsiteY203" fmla="*/ 2036312 h 2344739"/>
              <a:gd name="connsiteX204" fmla="*/ 1675071 w 12192001"/>
              <a:gd name="connsiteY204" fmla="*/ 2019963 h 2344739"/>
              <a:gd name="connsiteX205" fmla="*/ 1608669 w 12192001"/>
              <a:gd name="connsiteY205" fmla="*/ 2013066 h 2344739"/>
              <a:gd name="connsiteX206" fmla="*/ 1496110 w 12192001"/>
              <a:gd name="connsiteY206" fmla="*/ 1987476 h 2344739"/>
              <a:gd name="connsiteX207" fmla="*/ 1149979 w 12192001"/>
              <a:gd name="connsiteY207" fmla="*/ 1938041 h 2344739"/>
              <a:gd name="connsiteX208" fmla="*/ 858269 w 12192001"/>
              <a:gd name="connsiteY208" fmla="*/ 1928608 h 2344739"/>
              <a:gd name="connsiteX209" fmla="*/ 837540 w 12192001"/>
              <a:gd name="connsiteY209" fmla="*/ 1929821 h 2344739"/>
              <a:gd name="connsiteX210" fmla="*/ 816809 w 12192001"/>
              <a:gd name="connsiteY210" fmla="*/ 1927857 h 2344739"/>
              <a:gd name="connsiteX211" fmla="*/ 811506 w 12192001"/>
              <a:gd name="connsiteY211" fmla="*/ 1930751 h 2344739"/>
              <a:gd name="connsiteX212" fmla="*/ 797041 w 12192001"/>
              <a:gd name="connsiteY212" fmla="*/ 1930446 h 2344739"/>
              <a:gd name="connsiteX213" fmla="*/ 767901 w 12192001"/>
              <a:gd name="connsiteY213" fmla="*/ 1932653 h 2344739"/>
              <a:gd name="connsiteX214" fmla="*/ 763053 w 12192001"/>
              <a:gd name="connsiteY214" fmla="*/ 1930432 h 2344739"/>
              <a:gd name="connsiteX215" fmla="*/ 720047 w 12192001"/>
              <a:gd name="connsiteY215" fmla="*/ 1929661 h 2344739"/>
              <a:gd name="connsiteX216" fmla="*/ 719742 w 12192001"/>
              <a:gd name="connsiteY216" fmla="*/ 1928399 h 2344739"/>
              <a:gd name="connsiteX217" fmla="*/ 708875 w 12192001"/>
              <a:gd name="connsiteY217" fmla="*/ 1922722 h 2344739"/>
              <a:gd name="connsiteX218" fmla="*/ 596792 w 12192001"/>
              <a:gd name="connsiteY218" fmla="*/ 1879864 h 2344739"/>
              <a:gd name="connsiteX219" fmla="*/ 578535 w 12192001"/>
              <a:gd name="connsiteY219" fmla="*/ 1877212 h 2344739"/>
              <a:gd name="connsiteX220" fmla="*/ 571717 w 12192001"/>
              <a:gd name="connsiteY220" fmla="*/ 1877401 h 2344739"/>
              <a:gd name="connsiteX221" fmla="*/ 445099 w 12192001"/>
              <a:gd name="connsiteY221" fmla="*/ 1839371 h 2344739"/>
              <a:gd name="connsiteX222" fmla="*/ 404015 w 12192001"/>
              <a:gd name="connsiteY222" fmla="*/ 1833548 h 2344739"/>
              <a:gd name="connsiteX223" fmla="*/ 292435 w 12192001"/>
              <a:gd name="connsiteY223" fmla="*/ 1812852 h 2344739"/>
              <a:gd name="connsiteX224" fmla="*/ 118381 w 12192001"/>
              <a:gd name="connsiteY224" fmla="*/ 1761047 h 2344739"/>
              <a:gd name="connsiteX225" fmla="*/ 15526 w 12192001"/>
              <a:gd name="connsiteY225" fmla="*/ 1758191 h 2344739"/>
              <a:gd name="connsiteX226" fmla="*/ 2 w 12192001"/>
              <a:gd name="connsiteY226" fmla="*/ 1752722 h 2344739"/>
              <a:gd name="connsiteX227" fmla="*/ 1 w 12192001"/>
              <a:gd name="connsiteY227" fmla="*/ 762497 h 2344739"/>
              <a:gd name="connsiteX228" fmla="*/ 0 w 12192001"/>
              <a:gd name="connsiteY228" fmla="*/ 762497 h 2344739"/>
              <a:gd name="connsiteX229" fmla="*/ 0 w 12192001"/>
              <a:gd name="connsiteY229" fmla="*/ 222213 h 2344739"/>
              <a:gd name="connsiteX230" fmla="*/ 0 w 12192001"/>
              <a:gd name="connsiteY230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20047 w 12192001"/>
              <a:gd name="connsiteY213" fmla="*/ 1929661 h 2344739"/>
              <a:gd name="connsiteX214" fmla="*/ 719742 w 12192001"/>
              <a:gd name="connsiteY214" fmla="*/ 1928399 h 2344739"/>
              <a:gd name="connsiteX215" fmla="*/ 708875 w 12192001"/>
              <a:gd name="connsiteY215" fmla="*/ 1922722 h 2344739"/>
              <a:gd name="connsiteX216" fmla="*/ 596792 w 12192001"/>
              <a:gd name="connsiteY216" fmla="*/ 1879864 h 2344739"/>
              <a:gd name="connsiteX217" fmla="*/ 578535 w 12192001"/>
              <a:gd name="connsiteY217" fmla="*/ 1877212 h 2344739"/>
              <a:gd name="connsiteX218" fmla="*/ 571717 w 12192001"/>
              <a:gd name="connsiteY218" fmla="*/ 1877401 h 2344739"/>
              <a:gd name="connsiteX219" fmla="*/ 445099 w 12192001"/>
              <a:gd name="connsiteY219" fmla="*/ 1839371 h 2344739"/>
              <a:gd name="connsiteX220" fmla="*/ 404015 w 12192001"/>
              <a:gd name="connsiteY220" fmla="*/ 1833548 h 2344739"/>
              <a:gd name="connsiteX221" fmla="*/ 292435 w 12192001"/>
              <a:gd name="connsiteY221" fmla="*/ 1812852 h 2344739"/>
              <a:gd name="connsiteX222" fmla="*/ 118381 w 12192001"/>
              <a:gd name="connsiteY222" fmla="*/ 1761047 h 2344739"/>
              <a:gd name="connsiteX223" fmla="*/ 15526 w 12192001"/>
              <a:gd name="connsiteY223" fmla="*/ 1758191 h 2344739"/>
              <a:gd name="connsiteX224" fmla="*/ 2 w 12192001"/>
              <a:gd name="connsiteY224" fmla="*/ 1752722 h 2344739"/>
              <a:gd name="connsiteX225" fmla="*/ 1 w 12192001"/>
              <a:gd name="connsiteY225" fmla="*/ 762497 h 2344739"/>
              <a:gd name="connsiteX226" fmla="*/ 0 w 12192001"/>
              <a:gd name="connsiteY226" fmla="*/ 762497 h 2344739"/>
              <a:gd name="connsiteX227" fmla="*/ 0 w 12192001"/>
              <a:gd name="connsiteY227" fmla="*/ 222213 h 2344739"/>
              <a:gd name="connsiteX228" fmla="*/ 0 w 12192001"/>
              <a:gd name="connsiteY228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67901 w 12192001"/>
              <a:gd name="connsiteY211" fmla="*/ 1932653 h 2344739"/>
              <a:gd name="connsiteX212" fmla="*/ 720047 w 12192001"/>
              <a:gd name="connsiteY212" fmla="*/ 1929661 h 2344739"/>
              <a:gd name="connsiteX213" fmla="*/ 719742 w 12192001"/>
              <a:gd name="connsiteY213" fmla="*/ 1928399 h 2344739"/>
              <a:gd name="connsiteX214" fmla="*/ 708875 w 12192001"/>
              <a:gd name="connsiteY214" fmla="*/ 1922722 h 2344739"/>
              <a:gd name="connsiteX215" fmla="*/ 596792 w 12192001"/>
              <a:gd name="connsiteY215" fmla="*/ 1879864 h 2344739"/>
              <a:gd name="connsiteX216" fmla="*/ 578535 w 12192001"/>
              <a:gd name="connsiteY216" fmla="*/ 1877212 h 2344739"/>
              <a:gd name="connsiteX217" fmla="*/ 571717 w 12192001"/>
              <a:gd name="connsiteY217" fmla="*/ 1877401 h 2344739"/>
              <a:gd name="connsiteX218" fmla="*/ 445099 w 12192001"/>
              <a:gd name="connsiteY218" fmla="*/ 1839371 h 2344739"/>
              <a:gd name="connsiteX219" fmla="*/ 404015 w 12192001"/>
              <a:gd name="connsiteY219" fmla="*/ 1833548 h 2344739"/>
              <a:gd name="connsiteX220" fmla="*/ 292435 w 12192001"/>
              <a:gd name="connsiteY220" fmla="*/ 1812852 h 2344739"/>
              <a:gd name="connsiteX221" fmla="*/ 118381 w 12192001"/>
              <a:gd name="connsiteY221" fmla="*/ 1761047 h 2344739"/>
              <a:gd name="connsiteX222" fmla="*/ 15526 w 12192001"/>
              <a:gd name="connsiteY222" fmla="*/ 1758191 h 2344739"/>
              <a:gd name="connsiteX223" fmla="*/ 2 w 12192001"/>
              <a:gd name="connsiteY223" fmla="*/ 1752722 h 2344739"/>
              <a:gd name="connsiteX224" fmla="*/ 1 w 12192001"/>
              <a:gd name="connsiteY224" fmla="*/ 762497 h 2344739"/>
              <a:gd name="connsiteX225" fmla="*/ 0 w 12192001"/>
              <a:gd name="connsiteY225" fmla="*/ 762497 h 2344739"/>
              <a:gd name="connsiteX226" fmla="*/ 0 w 12192001"/>
              <a:gd name="connsiteY226" fmla="*/ 222213 h 2344739"/>
              <a:gd name="connsiteX227" fmla="*/ 0 w 12192001"/>
              <a:gd name="connsiteY227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762497 h 2344739"/>
              <a:gd name="connsiteX225" fmla="*/ 0 w 12192001"/>
              <a:gd name="connsiteY225" fmla="*/ 222213 h 2344739"/>
              <a:gd name="connsiteX226" fmla="*/ 0 w 12192001"/>
              <a:gd name="connsiteY22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222213 h 2344739"/>
              <a:gd name="connsiteX225" fmla="*/ 0 w 12192001"/>
              <a:gd name="connsiteY225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53521 w 12193149"/>
              <a:gd name="connsiteY90" fmla="*/ 1957169 h 2344739"/>
              <a:gd name="connsiteX91" fmla="*/ 8321252 w 12193149"/>
              <a:gd name="connsiteY91" fmla="*/ 1974587 h 2344739"/>
              <a:gd name="connsiteX92" fmla="*/ 8315581 w 12193149"/>
              <a:gd name="connsiteY92" fmla="*/ 1974913 h 2344739"/>
              <a:gd name="connsiteX93" fmla="*/ 8296322 w 12193149"/>
              <a:gd name="connsiteY93" fmla="*/ 1988808 h 2344739"/>
              <a:gd name="connsiteX94" fmla="*/ 8285424 w 12193149"/>
              <a:gd name="connsiteY94" fmla="*/ 1994631 h 2344739"/>
              <a:gd name="connsiteX95" fmla="*/ 8284298 w 12193149"/>
              <a:gd name="connsiteY95" fmla="*/ 1999074 h 2344739"/>
              <a:gd name="connsiteX96" fmla="*/ 8267224 w 12193149"/>
              <a:gd name="connsiteY96" fmla="*/ 2006249 h 2344739"/>
              <a:gd name="connsiteX97" fmla="*/ 8264525 w 12193149"/>
              <a:gd name="connsiteY97" fmla="*/ 2006019 h 2344739"/>
              <a:gd name="connsiteX98" fmla="*/ 8253181 w 12193149"/>
              <a:gd name="connsiteY98" fmla="*/ 2015862 h 2344739"/>
              <a:gd name="connsiteX99" fmla="*/ 8246982 w 12193149"/>
              <a:gd name="connsiteY99" fmla="*/ 2028854 h 2344739"/>
              <a:gd name="connsiteX100" fmla="*/ 8091420 w 12193149"/>
              <a:gd name="connsiteY100" fmla="*/ 2075015 h 2344739"/>
              <a:gd name="connsiteX101" fmla="*/ 7906555 w 12193149"/>
              <a:gd name="connsiteY101" fmla="*/ 2116988 h 2344739"/>
              <a:gd name="connsiteX102" fmla="*/ 7719893 w 12193149"/>
              <a:gd name="connsiteY102" fmla="*/ 2142703 h 2344739"/>
              <a:gd name="connsiteX103" fmla="*/ 7615495 w 12193149"/>
              <a:gd name="connsiteY103" fmla="*/ 2139232 h 2344739"/>
              <a:gd name="connsiteX104" fmla="*/ 7528691 w 12193149"/>
              <a:gd name="connsiteY104" fmla="*/ 2145060 h 2344739"/>
              <a:gd name="connsiteX105" fmla="*/ 7520719 w 12193149"/>
              <a:gd name="connsiteY105" fmla="*/ 2147613 h 2344739"/>
              <a:gd name="connsiteX106" fmla="*/ 7508559 w 12193149"/>
              <a:gd name="connsiteY106" fmla="*/ 2148948 h 2344739"/>
              <a:gd name="connsiteX107" fmla="*/ 7508188 w 12193149"/>
              <a:gd name="connsiteY107" fmla="*/ 2148621 h 2344739"/>
              <a:gd name="connsiteX108" fmla="*/ 7496943 w 12193149"/>
              <a:gd name="connsiteY108" fmla="*/ 2150573 h 2344739"/>
              <a:gd name="connsiteX109" fmla="*/ 7406539 w 12193149"/>
              <a:gd name="connsiteY109" fmla="*/ 2142468 h 2344739"/>
              <a:gd name="connsiteX110" fmla="*/ 7219707 w 12193149"/>
              <a:gd name="connsiteY110" fmla="*/ 2156680 h 2344739"/>
              <a:gd name="connsiteX111" fmla="*/ 7202249 w 12193149"/>
              <a:gd name="connsiteY111" fmla="*/ 2161230 h 2344739"/>
              <a:gd name="connsiteX112" fmla="*/ 7198152 w 12193149"/>
              <a:gd name="connsiteY112" fmla="*/ 2166588 h 2344739"/>
              <a:gd name="connsiteX113" fmla="*/ 7171956 w 12193149"/>
              <a:gd name="connsiteY113" fmla="*/ 2171236 h 2344739"/>
              <a:gd name="connsiteX114" fmla="*/ 7098136 w 12193149"/>
              <a:gd name="connsiteY114" fmla="*/ 2183464 h 2344739"/>
              <a:gd name="connsiteX115" fmla="*/ 7019644 w 12193149"/>
              <a:gd name="connsiteY115" fmla="*/ 2183090 h 2344739"/>
              <a:gd name="connsiteX116" fmla="*/ 6905294 w 12193149"/>
              <a:gd name="connsiteY116" fmla="*/ 2212596 h 2344739"/>
              <a:gd name="connsiteX117" fmla="*/ 6709370 w 12193149"/>
              <a:gd name="connsiteY117" fmla="*/ 2240551 h 2344739"/>
              <a:gd name="connsiteX118" fmla="*/ 6550602 w 12193149"/>
              <a:gd name="connsiteY118" fmla="*/ 2269327 h 2344739"/>
              <a:gd name="connsiteX119" fmla="*/ 6318708 w 12193149"/>
              <a:gd name="connsiteY119" fmla="*/ 2316127 h 2344739"/>
              <a:gd name="connsiteX120" fmla="*/ 6169822 w 12193149"/>
              <a:gd name="connsiteY120" fmla="*/ 2318214 h 2344739"/>
              <a:gd name="connsiteX121" fmla="*/ 6074996 w 12193149"/>
              <a:gd name="connsiteY121" fmla="*/ 2338676 h 2344739"/>
              <a:gd name="connsiteX122" fmla="*/ 6069677 w 12193149"/>
              <a:gd name="connsiteY122" fmla="*/ 2337139 h 2344739"/>
              <a:gd name="connsiteX123" fmla="*/ 6049786 w 12193149"/>
              <a:gd name="connsiteY123" fmla="*/ 2337822 h 2344739"/>
              <a:gd name="connsiteX124" fmla="*/ 6042433 w 12193149"/>
              <a:gd name="connsiteY124" fmla="*/ 2329473 h 2344739"/>
              <a:gd name="connsiteX125" fmla="*/ 6011238 w 12193149"/>
              <a:gd name="connsiteY125" fmla="*/ 2324380 h 2344739"/>
              <a:gd name="connsiteX126" fmla="*/ 5958523 w 12193149"/>
              <a:gd name="connsiteY126" fmla="*/ 2328024 h 2344739"/>
              <a:gd name="connsiteX127" fmla="*/ 5760067 w 12193149"/>
              <a:gd name="connsiteY127" fmla="*/ 2343716 h 2344739"/>
              <a:gd name="connsiteX128" fmla="*/ 5628108 w 12193149"/>
              <a:gd name="connsiteY128" fmla="*/ 2344739 h 2344739"/>
              <a:gd name="connsiteX129" fmla="*/ 5472054 w 12193149"/>
              <a:gd name="connsiteY129" fmla="*/ 2330719 h 2344739"/>
              <a:gd name="connsiteX130" fmla="*/ 5433909 w 12193149"/>
              <a:gd name="connsiteY130" fmla="*/ 2319466 h 2344739"/>
              <a:gd name="connsiteX131" fmla="*/ 5382817 w 12193149"/>
              <a:gd name="connsiteY131" fmla="*/ 2301764 h 2344739"/>
              <a:gd name="connsiteX132" fmla="*/ 5262912 w 12193149"/>
              <a:gd name="connsiteY132" fmla="*/ 2281347 h 2344739"/>
              <a:gd name="connsiteX133" fmla="*/ 5224109 w 12193149"/>
              <a:gd name="connsiteY133" fmla="*/ 2270223 h 2344739"/>
              <a:gd name="connsiteX134" fmla="*/ 5175808 w 12193149"/>
              <a:gd name="connsiteY134" fmla="*/ 2267233 h 2344739"/>
              <a:gd name="connsiteX135" fmla="*/ 5157702 w 12193149"/>
              <a:gd name="connsiteY135" fmla="*/ 2260010 h 2344739"/>
              <a:gd name="connsiteX136" fmla="*/ 5143747 w 12193149"/>
              <a:gd name="connsiteY136" fmla="*/ 2256610 h 2344739"/>
              <a:gd name="connsiteX137" fmla="*/ 5140744 w 12193149"/>
              <a:gd name="connsiteY137" fmla="*/ 2254509 h 2344739"/>
              <a:gd name="connsiteX138" fmla="*/ 5122807 w 12193149"/>
              <a:gd name="connsiteY138" fmla="*/ 2243656 h 2344739"/>
              <a:gd name="connsiteX139" fmla="*/ 5066938 w 12193149"/>
              <a:gd name="connsiteY139" fmla="*/ 2250227 h 2344739"/>
              <a:gd name="connsiteX140" fmla="*/ 5012662 w 12193149"/>
              <a:gd name="connsiteY140" fmla="*/ 2233846 h 2344739"/>
              <a:gd name="connsiteX141" fmla="*/ 4841589 w 12193149"/>
              <a:gd name="connsiteY141" fmla="*/ 2209829 h 2344739"/>
              <a:gd name="connsiteX142" fmla="*/ 4763595 w 12193149"/>
              <a:gd name="connsiteY142" fmla="*/ 2182061 h 2344739"/>
              <a:gd name="connsiteX143" fmla="*/ 4724334 w 12193149"/>
              <a:gd name="connsiteY143" fmla="*/ 2173047 h 2344739"/>
              <a:gd name="connsiteX144" fmla="*/ 4722324 w 12193149"/>
              <a:gd name="connsiteY144" fmla="*/ 2172298 h 2344739"/>
              <a:gd name="connsiteX145" fmla="*/ 4723259 w 12193149"/>
              <a:gd name="connsiteY145" fmla="*/ 2172087 h 2344739"/>
              <a:gd name="connsiteX146" fmla="*/ 4718350 w 12193149"/>
              <a:gd name="connsiteY146" fmla="*/ 2170817 h 2344739"/>
              <a:gd name="connsiteX147" fmla="*/ 4722324 w 12193149"/>
              <a:gd name="connsiteY147" fmla="*/ 2172298 h 2344739"/>
              <a:gd name="connsiteX148" fmla="*/ 4716674 w 12193149"/>
              <a:gd name="connsiteY148" fmla="*/ 2173573 h 2344739"/>
              <a:gd name="connsiteX149" fmla="*/ 4516962 w 12193149"/>
              <a:gd name="connsiteY149" fmla="*/ 2163671 h 2344739"/>
              <a:gd name="connsiteX150" fmla="*/ 4429691 w 12193149"/>
              <a:gd name="connsiteY150" fmla="*/ 2153020 h 2344739"/>
              <a:gd name="connsiteX151" fmla="*/ 4364023 w 12193149"/>
              <a:gd name="connsiteY151" fmla="*/ 2151674 h 2344739"/>
              <a:gd name="connsiteX152" fmla="*/ 4318114 w 12193149"/>
              <a:gd name="connsiteY152" fmla="*/ 2158289 h 2344739"/>
              <a:gd name="connsiteX153" fmla="*/ 4316258 w 12193149"/>
              <a:gd name="connsiteY153" fmla="*/ 2156948 h 2344739"/>
              <a:gd name="connsiteX154" fmla="*/ 4296292 w 12193149"/>
              <a:gd name="connsiteY154" fmla="*/ 2155069 h 2344739"/>
              <a:gd name="connsiteX155" fmla="*/ 4291212 w 12193149"/>
              <a:gd name="connsiteY155" fmla="*/ 2157986 h 2344739"/>
              <a:gd name="connsiteX156" fmla="*/ 4277290 w 12193149"/>
              <a:gd name="connsiteY156" fmla="*/ 2157740 h 2344739"/>
              <a:gd name="connsiteX157" fmla="*/ 4249265 w 12193149"/>
              <a:gd name="connsiteY157" fmla="*/ 2160064 h 2344739"/>
              <a:gd name="connsiteX158" fmla="*/ 4203199 w 12193149"/>
              <a:gd name="connsiteY158" fmla="*/ 2157269 h 2344739"/>
              <a:gd name="connsiteX159" fmla="*/ 4202893 w 12193149"/>
              <a:gd name="connsiteY159" fmla="*/ 2156010 h 2344739"/>
              <a:gd name="connsiteX160" fmla="*/ 4192396 w 12193149"/>
              <a:gd name="connsiteY160" fmla="*/ 2150376 h 2344739"/>
              <a:gd name="connsiteX161" fmla="*/ 4143893 w 12193149"/>
              <a:gd name="connsiteY161" fmla="*/ 2134511 h 2344739"/>
              <a:gd name="connsiteX162" fmla="*/ 4084245 w 12193149"/>
              <a:gd name="connsiteY162" fmla="*/ 2107978 h 2344739"/>
              <a:gd name="connsiteX163" fmla="*/ 4075694 w 12193149"/>
              <a:gd name="connsiteY163" fmla="*/ 2107143 h 2344739"/>
              <a:gd name="connsiteX164" fmla="*/ 4075575 w 12193149"/>
              <a:gd name="connsiteY164" fmla="*/ 2106844 h 2344739"/>
              <a:gd name="connsiteX165" fmla="*/ 4066658 w 12193149"/>
              <a:gd name="connsiteY165" fmla="*/ 2105400 h 2344739"/>
              <a:gd name="connsiteX166" fmla="*/ 4060102 w 12193149"/>
              <a:gd name="connsiteY166" fmla="*/ 2105618 h 2344739"/>
              <a:gd name="connsiteX167" fmla="*/ 4043512 w 12193149"/>
              <a:gd name="connsiteY167" fmla="*/ 2103997 h 2344739"/>
              <a:gd name="connsiteX168" fmla="*/ 4038145 w 12193149"/>
              <a:gd name="connsiteY168" fmla="*/ 2101563 h 2344739"/>
              <a:gd name="connsiteX169" fmla="*/ 4036511 w 12193149"/>
              <a:gd name="connsiteY169" fmla="*/ 2097896 h 2344739"/>
              <a:gd name="connsiteX170" fmla="*/ 4034926 w 12193149"/>
              <a:gd name="connsiteY170" fmla="*/ 2098131 h 2344739"/>
              <a:gd name="connsiteX171" fmla="*/ 4005686 w 12193149"/>
              <a:gd name="connsiteY171" fmla="*/ 2085563 h 2344739"/>
              <a:gd name="connsiteX172" fmla="*/ 3937994 w 12193149"/>
              <a:gd name="connsiteY172" fmla="*/ 2068106 h 2344739"/>
              <a:gd name="connsiteX173" fmla="*/ 3898423 w 12193149"/>
              <a:gd name="connsiteY173" fmla="*/ 2062451 h 2344739"/>
              <a:gd name="connsiteX174" fmla="*/ 3790908 w 12193149"/>
              <a:gd name="connsiteY174" fmla="*/ 2042213 h 2344739"/>
              <a:gd name="connsiteX175" fmla="*/ 3683661 w 12193149"/>
              <a:gd name="connsiteY175" fmla="*/ 2018290 h 2344739"/>
              <a:gd name="connsiteX176" fmla="*/ 3611183 w 12193149"/>
              <a:gd name="connsiteY176" fmla="*/ 1986019 h 2344739"/>
              <a:gd name="connsiteX177" fmla="*/ 3605003 w 12193149"/>
              <a:gd name="connsiteY177" fmla="*/ 1987381 h 2344739"/>
              <a:gd name="connsiteX178" fmla="*/ 3595884 w 12193149"/>
              <a:gd name="connsiteY178" fmla="*/ 1987545 h 2344739"/>
              <a:gd name="connsiteX179" fmla="*/ 3595649 w 12193149"/>
              <a:gd name="connsiteY179" fmla="*/ 1987276 h 2344739"/>
              <a:gd name="connsiteX180" fmla="*/ 3587126 w 12193149"/>
              <a:gd name="connsiteY180" fmla="*/ 1987966 h 2344739"/>
              <a:gd name="connsiteX181" fmla="*/ 3537283 w 12193149"/>
              <a:gd name="connsiteY181" fmla="*/ 1978267 h 2344739"/>
              <a:gd name="connsiteX182" fmla="*/ 3474371 w 12193149"/>
              <a:gd name="connsiteY182" fmla="*/ 1974606 h 2344739"/>
              <a:gd name="connsiteX183" fmla="*/ 3401876 w 12193149"/>
              <a:gd name="connsiteY183" fmla="*/ 1962558 h 2344739"/>
              <a:gd name="connsiteX184" fmla="*/ 3365036 w 12193149"/>
              <a:gd name="connsiteY184" fmla="*/ 1979510 h 2344739"/>
              <a:gd name="connsiteX185" fmla="*/ 3345174 w 12193149"/>
              <a:gd name="connsiteY185" fmla="*/ 1981192 h 2344739"/>
              <a:gd name="connsiteX186" fmla="*/ 3342846 w 12193149"/>
              <a:gd name="connsiteY186" fmla="*/ 1980217 h 2344739"/>
              <a:gd name="connsiteX187" fmla="*/ 3263504 w 12193149"/>
              <a:gd name="connsiteY187" fmla="*/ 1986094 h 2344739"/>
              <a:gd name="connsiteX188" fmla="*/ 3143704 w 12193149"/>
              <a:gd name="connsiteY188" fmla="*/ 1993869 h 2344739"/>
              <a:gd name="connsiteX189" fmla="*/ 3031439 w 12193149"/>
              <a:gd name="connsiteY189" fmla="*/ 1996512 h 2344739"/>
              <a:gd name="connsiteX190" fmla="*/ 2782717 w 12193149"/>
              <a:gd name="connsiteY190" fmla="*/ 2018333 h 2344739"/>
              <a:gd name="connsiteX191" fmla="*/ 2647675 w 12193149"/>
              <a:gd name="connsiteY191" fmla="*/ 2028869 h 2344739"/>
              <a:gd name="connsiteX192" fmla="*/ 2569176 w 12193149"/>
              <a:gd name="connsiteY192" fmla="*/ 2002628 h 2344739"/>
              <a:gd name="connsiteX193" fmla="*/ 2444403 w 12193149"/>
              <a:gd name="connsiteY193" fmla="*/ 2016529 h 2344739"/>
              <a:gd name="connsiteX194" fmla="*/ 2316260 w 12193149"/>
              <a:gd name="connsiteY194" fmla="*/ 2024996 h 2344739"/>
              <a:gd name="connsiteX195" fmla="*/ 2209726 w 12193149"/>
              <a:gd name="connsiteY195" fmla="*/ 2019763 h 2344739"/>
              <a:gd name="connsiteX196" fmla="*/ 2095813 w 12193149"/>
              <a:gd name="connsiteY196" fmla="*/ 2003052 h 2344739"/>
              <a:gd name="connsiteX197" fmla="*/ 1998504 w 12193149"/>
              <a:gd name="connsiteY197" fmla="*/ 1995032 h 2344739"/>
              <a:gd name="connsiteX198" fmla="*/ 1929320 w 12193149"/>
              <a:gd name="connsiteY198" fmla="*/ 2016977 h 2344739"/>
              <a:gd name="connsiteX199" fmla="*/ 1922798 w 12193149"/>
              <a:gd name="connsiteY199" fmla="*/ 2012146 h 2344739"/>
              <a:gd name="connsiteX200" fmla="*/ 1874228 w 12193149"/>
              <a:gd name="connsiteY200" fmla="*/ 2013741 h 2344739"/>
              <a:gd name="connsiteX201" fmla="*/ 1787803 w 12193149"/>
              <a:gd name="connsiteY201" fmla="*/ 2041363 h 2344739"/>
              <a:gd name="connsiteX202" fmla="*/ 1739352 w 12193149"/>
              <a:gd name="connsiteY202" fmla="*/ 2036312 h 2344739"/>
              <a:gd name="connsiteX203" fmla="*/ 1676219 w 12193149"/>
              <a:gd name="connsiteY203" fmla="*/ 2019963 h 2344739"/>
              <a:gd name="connsiteX204" fmla="*/ 1609817 w 12193149"/>
              <a:gd name="connsiteY204" fmla="*/ 2013066 h 2344739"/>
              <a:gd name="connsiteX205" fmla="*/ 1497258 w 12193149"/>
              <a:gd name="connsiteY205" fmla="*/ 1987476 h 2344739"/>
              <a:gd name="connsiteX206" fmla="*/ 1151127 w 12193149"/>
              <a:gd name="connsiteY206" fmla="*/ 1938041 h 2344739"/>
              <a:gd name="connsiteX207" fmla="*/ 859417 w 12193149"/>
              <a:gd name="connsiteY207" fmla="*/ 1928608 h 2344739"/>
              <a:gd name="connsiteX208" fmla="*/ 838688 w 12193149"/>
              <a:gd name="connsiteY208" fmla="*/ 1929821 h 2344739"/>
              <a:gd name="connsiteX209" fmla="*/ 817957 w 12193149"/>
              <a:gd name="connsiteY209" fmla="*/ 1927857 h 2344739"/>
              <a:gd name="connsiteX210" fmla="*/ 812654 w 12193149"/>
              <a:gd name="connsiteY210" fmla="*/ 1930751 h 2344739"/>
              <a:gd name="connsiteX211" fmla="*/ 721195 w 12193149"/>
              <a:gd name="connsiteY211" fmla="*/ 1929661 h 2344739"/>
              <a:gd name="connsiteX212" fmla="*/ 720890 w 12193149"/>
              <a:gd name="connsiteY212" fmla="*/ 1928399 h 2344739"/>
              <a:gd name="connsiteX213" fmla="*/ 710023 w 12193149"/>
              <a:gd name="connsiteY213" fmla="*/ 1922722 h 2344739"/>
              <a:gd name="connsiteX214" fmla="*/ 597940 w 12193149"/>
              <a:gd name="connsiteY214" fmla="*/ 1879864 h 2344739"/>
              <a:gd name="connsiteX215" fmla="*/ 579683 w 12193149"/>
              <a:gd name="connsiteY215" fmla="*/ 1877212 h 2344739"/>
              <a:gd name="connsiteX216" fmla="*/ 572865 w 12193149"/>
              <a:gd name="connsiteY216" fmla="*/ 1877401 h 2344739"/>
              <a:gd name="connsiteX217" fmla="*/ 446247 w 12193149"/>
              <a:gd name="connsiteY217" fmla="*/ 1839371 h 2344739"/>
              <a:gd name="connsiteX218" fmla="*/ 405163 w 12193149"/>
              <a:gd name="connsiteY218" fmla="*/ 1833548 h 2344739"/>
              <a:gd name="connsiteX219" fmla="*/ 293583 w 12193149"/>
              <a:gd name="connsiteY219" fmla="*/ 1812852 h 2344739"/>
              <a:gd name="connsiteX220" fmla="*/ 119529 w 12193149"/>
              <a:gd name="connsiteY220" fmla="*/ 1761047 h 2344739"/>
              <a:gd name="connsiteX221" fmla="*/ 16674 w 12193149"/>
              <a:gd name="connsiteY221" fmla="*/ 1758191 h 2344739"/>
              <a:gd name="connsiteX222" fmla="*/ 1150 w 12193149"/>
              <a:gd name="connsiteY222" fmla="*/ 1752722 h 2344739"/>
              <a:gd name="connsiteX223" fmla="*/ 1148 w 12193149"/>
              <a:gd name="connsiteY223" fmla="*/ 222213 h 2344739"/>
              <a:gd name="connsiteX224" fmla="*/ 1148 w 12193149"/>
              <a:gd name="connsiteY224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21252 w 12193149"/>
              <a:gd name="connsiteY90" fmla="*/ 1974587 h 2344739"/>
              <a:gd name="connsiteX91" fmla="*/ 8315581 w 12193149"/>
              <a:gd name="connsiteY91" fmla="*/ 1974913 h 2344739"/>
              <a:gd name="connsiteX92" fmla="*/ 8296322 w 12193149"/>
              <a:gd name="connsiteY92" fmla="*/ 1988808 h 2344739"/>
              <a:gd name="connsiteX93" fmla="*/ 8285424 w 12193149"/>
              <a:gd name="connsiteY93" fmla="*/ 1994631 h 2344739"/>
              <a:gd name="connsiteX94" fmla="*/ 8284298 w 12193149"/>
              <a:gd name="connsiteY94" fmla="*/ 1999074 h 2344739"/>
              <a:gd name="connsiteX95" fmla="*/ 8267224 w 12193149"/>
              <a:gd name="connsiteY95" fmla="*/ 2006249 h 2344739"/>
              <a:gd name="connsiteX96" fmla="*/ 8264525 w 12193149"/>
              <a:gd name="connsiteY96" fmla="*/ 2006019 h 2344739"/>
              <a:gd name="connsiteX97" fmla="*/ 8253181 w 12193149"/>
              <a:gd name="connsiteY97" fmla="*/ 2015862 h 2344739"/>
              <a:gd name="connsiteX98" fmla="*/ 8246982 w 12193149"/>
              <a:gd name="connsiteY98" fmla="*/ 2028854 h 2344739"/>
              <a:gd name="connsiteX99" fmla="*/ 8091420 w 12193149"/>
              <a:gd name="connsiteY99" fmla="*/ 2075015 h 2344739"/>
              <a:gd name="connsiteX100" fmla="*/ 7906555 w 12193149"/>
              <a:gd name="connsiteY100" fmla="*/ 2116988 h 2344739"/>
              <a:gd name="connsiteX101" fmla="*/ 7719893 w 12193149"/>
              <a:gd name="connsiteY101" fmla="*/ 2142703 h 2344739"/>
              <a:gd name="connsiteX102" fmla="*/ 7615495 w 12193149"/>
              <a:gd name="connsiteY102" fmla="*/ 2139232 h 2344739"/>
              <a:gd name="connsiteX103" fmla="*/ 7528691 w 12193149"/>
              <a:gd name="connsiteY103" fmla="*/ 2145060 h 2344739"/>
              <a:gd name="connsiteX104" fmla="*/ 7520719 w 12193149"/>
              <a:gd name="connsiteY104" fmla="*/ 2147613 h 2344739"/>
              <a:gd name="connsiteX105" fmla="*/ 7508559 w 12193149"/>
              <a:gd name="connsiteY105" fmla="*/ 2148948 h 2344739"/>
              <a:gd name="connsiteX106" fmla="*/ 7508188 w 12193149"/>
              <a:gd name="connsiteY106" fmla="*/ 2148621 h 2344739"/>
              <a:gd name="connsiteX107" fmla="*/ 7496943 w 12193149"/>
              <a:gd name="connsiteY107" fmla="*/ 2150573 h 2344739"/>
              <a:gd name="connsiteX108" fmla="*/ 7406539 w 12193149"/>
              <a:gd name="connsiteY108" fmla="*/ 2142468 h 2344739"/>
              <a:gd name="connsiteX109" fmla="*/ 7219707 w 12193149"/>
              <a:gd name="connsiteY109" fmla="*/ 2156680 h 2344739"/>
              <a:gd name="connsiteX110" fmla="*/ 7202249 w 12193149"/>
              <a:gd name="connsiteY110" fmla="*/ 2161230 h 2344739"/>
              <a:gd name="connsiteX111" fmla="*/ 7198152 w 12193149"/>
              <a:gd name="connsiteY111" fmla="*/ 2166588 h 2344739"/>
              <a:gd name="connsiteX112" fmla="*/ 7171956 w 12193149"/>
              <a:gd name="connsiteY112" fmla="*/ 2171236 h 2344739"/>
              <a:gd name="connsiteX113" fmla="*/ 7098136 w 12193149"/>
              <a:gd name="connsiteY113" fmla="*/ 2183464 h 2344739"/>
              <a:gd name="connsiteX114" fmla="*/ 7019644 w 12193149"/>
              <a:gd name="connsiteY114" fmla="*/ 2183090 h 2344739"/>
              <a:gd name="connsiteX115" fmla="*/ 6905294 w 12193149"/>
              <a:gd name="connsiteY115" fmla="*/ 2212596 h 2344739"/>
              <a:gd name="connsiteX116" fmla="*/ 6709370 w 12193149"/>
              <a:gd name="connsiteY116" fmla="*/ 2240551 h 2344739"/>
              <a:gd name="connsiteX117" fmla="*/ 6550602 w 12193149"/>
              <a:gd name="connsiteY117" fmla="*/ 2269327 h 2344739"/>
              <a:gd name="connsiteX118" fmla="*/ 6318708 w 12193149"/>
              <a:gd name="connsiteY118" fmla="*/ 2316127 h 2344739"/>
              <a:gd name="connsiteX119" fmla="*/ 6169822 w 12193149"/>
              <a:gd name="connsiteY119" fmla="*/ 2318214 h 2344739"/>
              <a:gd name="connsiteX120" fmla="*/ 6074996 w 12193149"/>
              <a:gd name="connsiteY120" fmla="*/ 2338676 h 2344739"/>
              <a:gd name="connsiteX121" fmla="*/ 6069677 w 12193149"/>
              <a:gd name="connsiteY121" fmla="*/ 2337139 h 2344739"/>
              <a:gd name="connsiteX122" fmla="*/ 6049786 w 12193149"/>
              <a:gd name="connsiteY122" fmla="*/ 2337822 h 2344739"/>
              <a:gd name="connsiteX123" fmla="*/ 6042433 w 12193149"/>
              <a:gd name="connsiteY123" fmla="*/ 2329473 h 2344739"/>
              <a:gd name="connsiteX124" fmla="*/ 6011238 w 12193149"/>
              <a:gd name="connsiteY124" fmla="*/ 2324380 h 2344739"/>
              <a:gd name="connsiteX125" fmla="*/ 5958523 w 12193149"/>
              <a:gd name="connsiteY125" fmla="*/ 2328024 h 2344739"/>
              <a:gd name="connsiteX126" fmla="*/ 5760067 w 12193149"/>
              <a:gd name="connsiteY126" fmla="*/ 2343716 h 2344739"/>
              <a:gd name="connsiteX127" fmla="*/ 5628108 w 12193149"/>
              <a:gd name="connsiteY127" fmla="*/ 2344739 h 2344739"/>
              <a:gd name="connsiteX128" fmla="*/ 5472054 w 12193149"/>
              <a:gd name="connsiteY128" fmla="*/ 2330719 h 2344739"/>
              <a:gd name="connsiteX129" fmla="*/ 5433909 w 12193149"/>
              <a:gd name="connsiteY129" fmla="*/ 2319466 h 2344739"/>
              <a:gd name="connsiteX130" fmla="*/ 5382817 w 12193149"/>
              <a:gd name="connsiteY130" fmla="*/ 2301764 h 2344739"/>
              <a:gd name="connsiteX131" fmla="*/ 5262912 w 12193149"/>
              <a:gd name="connsiteY131" fmla="*/ 2281347 h 2344739"/>
              <a:gd name="connsiteX132" fmla="*/ 5224109 w 12193149"/>
              <a:gd name="connsiteY132" fmla="*/ 2270223 h 2344739"/>
              <a:gd name="connsiteX133" fmla="*/ 5175808 w 12193149"/>
              <a:gd name="connsiteY133" fmla="*/ 2267233 h 2344739"/>
              <a:gd name="connsiteX134" fmla="*/ 5157702 w 12193149"/>
              <a:gd name="connsiteY134" fmla="*/ 2260010 h 2344739"/>
              <a:gd name="connsiteX135" fmla="*/ 5143747 w 12193149"/>
              <a:gd name="connsiteY135" fmla="*/ 2256610 h 2344739"/>
              <a:gd name="connsiteX136" fmla="*/ 5140744 w 12193149"/>
              <a:gd name="connsiteY136" fmla="*/ 2254509 h 2344739"/>
              <a:gd name="connsiteX137" fmla="*/ 5122807 w 12193149"/>
              <a:gd name="connsiteY137" fmla="*/ 2243656 h 2344739"/>
              <a:gd name="connsiteX138" fmla="*/ 5066938 w 12193149"/>
              <a:gd name="connsiteY138" fmla="*/ 2250227 h 2344739"/>
              <a:gd name="connsiteX139" fmla="*/ 5012662 w 12193149"/>
              <a:gd name="connsiteY139" fmla="*/ 2233846 h 2344739"/>
              <a:gd name="connsiteX140" fmla="*/ 4841589 w 12193149"/>
              <a:gd name="connsiteY140" fmla="*/ 2209829 h 2344739"/>
              <a:gd name="connsiteX141" fmla="*/ 4763595 w 12193149"/>
              <a:gd name="connsiteY141" fmla="*/ 2182061 h 2344739"/>
              <a:gd name="connsiteX142" fmla="*/ 4724334 w 12193149"/>
              <a:gd name="connsiteY142" fmla="*/ 2173047 h 2344739"/>
              <a:gd name="connsiteX143" fmla="*/ 4722324 w 12193149"/>
              <a:gd name="connsiteY143" fmla="*/ 2172298 h 2344739"/>
              <a:gd name="connsiteX144" fmla="*/ 4723259 w 12193149"/>
              <a:gd name="connsiteY144" fmla="*/ 2172087 h 2344739"/>
              <a:gd name="connsiteX145" fmla="*/ 4718350 w 12193149"/>
              <a:gd name="connsiteY145" fmla="*/ 2170817 h 2344739"/>
              <a:gd name="connsiteX146" fmla="*/ 4722324 w 12193149"/>
              <a:gd name="connsiteY146" fmla="*/ 2172298 h 2344739"/>
              <a:gd name="connsiteX147" fmla="*/ 4716674 w 12193149"/>
              <a:gd name="connsiteY147" fmla="*/ 2173573 h 2344739"/>
              <a:gd name="connsiteX148" fmla="*/ 4516962 w 12193149"/>
              <a:gd name="connsiteY148" fmla="*/ 2163671 h 2344739"/>
              <a:gd name="connsiteX149" fmla="*/ 4429691 w 12193149"/>
              <a:gd name="connsiteY149" fmla="*/ 2153020 h 2344739"/>
              <a:gd name="connsiteX150" fmla="*/ 4364023 w 12193149"/>
              <a:gd name="connsiteY150" fmla="*/ 2151674 h 2344739"/>
              <a:gd name="connsiteX151" fmla="*/ 4318114 w 12193149"/>
              <a:gd name="connsiteY151" fmla="*/ 2158289 h 2344739"/>
              <a:gd name="connsiteX152" fmla="*/ 4316258 w 12193149"/>
              <a:gd name="connsiteY152" fmla="*/ 2156948 h 2344739"/>
              <a:gd name="connsiteX153" fmla="*/ 4296292 w 12193149"/>
              <a:gd name="connsiteY153" fmla="*/ 2155069 h 2344739"/>
              <a:gd name="connsiteX154" fmla="*/ 4291212 w 12193149"/>
              <a:gd name="connsiteY154" fmla="*/ 2157986 h 2344739"/>
              <a:gd name="connsiteX155" fmla="*/ 4277290 w 12193149"/>
              <a:gd name="connsiteY155" fmla="*/ 2157740 h 2344739"/>
              <a:gd name="connsiteX156" fmla="*/ 4249265 w 12193149"/>
              <a:gd name="connsiteY156" fmla="*/ 2160064 h 2344739"/>
              <a:gd name="connsiteX157" fmla="*/ 4203199 w 12193149"/>
              <a:gd name="connsiteY157" fmla="*/ 2157269 h 2344739"/>
              <a:gd name="connsiteX158" fmla="*/ 4202893 w 12193149"/>
              <a:gd name="connsiteY158" fmla="*/ 2156010 h 2344739"/>
              <a:gd name="connsiteX159" fmla="*/ 4192396 w 12193149"/>
              <a:gd name="connsiteY159" fmla="*/ 2150376 h 2344739"/>
              <a:gd name="connsiteX160" fmla="*/ 4143893 w 12193149"/>
              <a:gd name="connsiteY160" fmla="*/ 2134511 h 2344739"/>
              <a:gd name="connsiteX161" fmla="*/ 4084245 w 12193149"/>
              <a:gd name="connsiteY161" fmla="*/ 2107978 h 2344739"/>
              <a:gd name="connsiteX162" fmla="*/ 4075694 w 12193149"/>
              <a:gd name="connsiteY162" fmla="*/ 2107143 h 2344739"/>
              <a:gd name="connsiteX163" fmla="*/ 4075575 w 12193149"/>
              <a:gd name="connsiteY163" fmla="*/ 2106844 h 2344739"/>
              <a:gd name="connsiteX164" fmla="*/ 4066658 w 12193149"/>
              <a:gd name="connsiteY164" fmla="*/ 2105400 h 2344739"/>
              <a:gd name="connsiteX165" fmla="*/ 4060102 w 12193149"/>
              <a:gd name="connsiteY165" fmla="*/ 2105618 h 2344739"/>
              <a:gd name="connsiteX166" fmla="*/ 4043512 w 12193149"/>
              <a:gd name="connsiteY166" fmla="*/ 2103997 h 2344739"/>
              <a:gd name="connsiteX167" fmla="*/ 4038145 w 12193149"/>
              <a:gd name="connsiteY167" fmla="*/ 2101563 h 2344739"/>
              <a:gd name="connsiteX168" fmla="*/ 4036511 w 12193149"/>
              <a:gd name="connsiteY168" fmla="*/ 2097896 h 2344739"/>
              <a:gd name="connsiteX169" fmla="*/ 4034926 w 12193149"/>
              <a:gd name="connsiteY169" fmla="*/ 2098131 h 2344739"/>
              <a:gd name="connsiteX170" fmla="*/ 4005686 w 12193149"/>
              <a:gd name="connsiteY170" fmla="*/ 2085563 h 2344739"/>
              <a:gd name="connsiteX171" fmla="*/ 3937994 w 12193149"/>
              <a:gd name="connsiteY171" fmla="*/ 2068106 h 2344739"/>
              <a:gd name="connsiteX172" fmla="*/ 3898423 w 12193149"/>
              <a:gd name="connsiteY172" fmla="*/ 2062451 h 2344739"/>
              <a:gd name="connsiteX173" fmla="*/ 3790908 w 12193149"/>
              <a:gd name="connsiteY173" fmla="*/ 2042213 h 2344739"/>
              <a:gd name="connsiteX174" fmla="*/ 3683661 w 12193149"/>
              <a:gd name="connsiteY174" fmla="*/ 2018290 h 2344739"/>
              <a:gd name="connsiteX175" fmla="*/ 3611183 w 12193149"/>
              <a:gd name="connsiteY175" fmla="*/ 1986019 h 2344739"/>
              <a:gd name="connsiteX176" fmla="*/ 3605003 w 12193149"/>
              <a:gd name="connsiteY176" fmla="*/ 1987381 h 2344739"/>
              <a:gd name="connsiteX177" fmla="*/ 3595884 w 12193149"/>
              <a:gd name="connsiteY177" fmla="*/ 1987545 h 2344739"/>
              <a:gd name="connsiteX178" fmla="*/ 3595649 w 12193149"/>
              <a:gd name="connsiteY178" fmla="*/ 1987276 h 2344739"/>
              <a:gd name="connsiteX179" fmla="*/ 3587126 w 12193149"/>
              <a:gd name="connsiteY179" fmla="*/ 1987966 h 2344739"/>
              <a:gd name="connsiteX180" fmla="*/ 3537283 w 12193149"/>
              <a:gd name="connsiteY180" fmla="*/ 1978267 h 2344739"/>
              <a:gd name="connsiteX181" fmla="*/ 3474371 w 12193149"/>
              <a:gd name="connsiteY181" fmla="*/ 1974606 h 2344739"/>
              <a:gd name="connsiteX182" fmla="*/ 3401876 w 12193149"/>
              <a:gd name="connsiteY182" fmla="*/ 1962558 h 2344739"/>
              <a:gd name="connsiteX183" fmla="*/ 3365036 w 12193149"/>
              <a:gd name="connsiteY183" fmla="*/ 1979510 h 2344739"/>
              <a:gd name="connsiteX184" fmla="*/ 3345174 w 12193149"/>
              <a:gd name="connsiteY184" fmla="*/ 1981192 h 2344739"/>
              <a:gd name="connsiteX185" fmla="*/ 3342846 w 12193149"/>
              <a:gd name="connsiteY185" fmla="*/ 1980217 h 2344739"/>
              <a:gd name="connsiteX186" fmla="*/ 3263504 w 12193149"/>
              <a:gd name="connsiteY186" fmla="*/ 1986094 h 2344739"/>
              <a:gd name="connsiteX187" fmla="*/ 3143704 w 12193149"/>
              <a:gd name="connsiteY187" fmla="*/ 1993869 h 2344739"/>
              <a:gd name="connsiteX188" fmla="*/ 3031439 w 12193149"/>
              <a:gd name="connsiteY188" fmla="*/ 1996512 h 2344739"/>
              <a:gd name="connsiteX189" fmla="*/ 2782717 w 12193149"/>
              <a:gd name="connsiteY189" fmla="*/ 2018333 h 2344739"/>
              <a:gd name="connsiteX190" fmla="*/ 2647675 w 12193149"/>
              <a:gd name="connsiteY190" fmla="*/ 2028869 h 2344739"/>
              <a:gd name="connsiteX191" fmla="*/ 2569176 w 12193149"/>
              <a:gd name="connsiteY191" fmla="*/ 2002628 h 2344739"/>
              <a:gd name="connsiteX192" fmla="*/ 2444403 w 12193149"/>
              <a:gd name="connsiteY192" fmla="*/ 2016529 h 2344739"/>
              <a:gd name="connsiteX193" fmla="*/ 2316260 w 12193149"/>
              <a:gd name="connsiteY193" fmla="*/ 2024996 h 2344739"/>
              <a:gd name="connsiteX194" fmla="*/ 2209726 w 12193149"/>
              <a:gd name="connsiteY194" fmla="*/ 2019763 h 2344739"/>
              <a:gd name="connsiteX195" fmla="*/ 2095813 w 12193149"/>
              <a:gd name="connsiteY195" fmla="*/ 2003052 h 2344739"/>
              <a:gd name="connsiteX196" fmla="*/ 1998504 w 12193149"/>
              <a:gd name="connsiteY196" fmla="*/ 1995032 h 2344739"/>
              <a:gd name="connsiteX197" fmla="*/ 1929320 w 12193149"/>
              <a:gd name="connsiteY197" fmla="*/ 2016977 h 2344739"/>
              <a:gd name="connsiteX198" fmla="*/ 1922798 w 12193149"/>
              <a:gd name="connsiteY198" fmla="*/ 2012146 h 2344739"/>
              <a:gd name="connsiteX199" fmla="*/ 1874228 w 12193149"/>
              <a:gd name="connsiteY199" fmla="*/ 2013741 h 2344739"/>
              <a:gd name="connsiteX200" fmla="*/ 1787803 w 12193149"/>
              <a:gd name="connsiteY200" fmla="*/ 2041363 h 2344739"/>
              <a:gd name="connsiteX201" fmla="*/ 1739352 w 12193149"/>
              <a:gd name="connsiteY201" fmla="*/ 2036312 h 2344739"/>
              <a:gd name="connsiteX202" fmla="*/ 1676219 w 12193149"/>
              <a:gd name="connsiteY202" fmla="*/ 2019963 h 2344739"/>
              <a:gd name="connsiteX203" fmla="*/ 1609817 w 12193149"/>
              <a:gd name="connsiteY203" fmla="*/ 2013066 h 2344739"/>
              <a:gd name="connsiteX204" fmla="*/ 1497258 w 12193149"/>
              <a:gd name="connsiteY204" fmla="*/ 1987476 h 2344739"/>
              <a:gd name="connsiteX205" fmla="*/ 1151127 w 12193149"/>
              <a:gd name="connsiteY205" fmla="*/ 1938041 h 2344739"/>
              <a:gd name="connsiteX206" fmla="*/ 859417 w 12193149"/>
              <a:gd name="connsiteY206" fmla="*/ 1928608 h 2344739"/>
              <a:gd name="connsiteX207" fmla="*/ 838688 w 12193149"/>
              <a:gd name="connsiteY207" fmla="*/ 1929821 h 2344739"/>
              <a:gd name="connsiteX208" fmla="*/ 817957 w 12193149"/>
              <a:gd name="connsiteY208" fmla="*/ 1927857 h 2344739"/>
              <a:gd name="connsiteX209" fmla="*/ 812654 w 12193149"/>
              <a:gd name="connsiteY209" fmla="*/ 1930751 h 2344739"/>
              <a:gd name="connsiteX210" fmla="*/ 721195 w 12193149"/>
              <a:gd name="connsiteY210" fmla="*/ 1929661 h 2344739"/>
              <a:gd name="connsiteX211" fmla="*/ 720890 w 12193149"/>
              <a:gd name="connsiteY211" fmla="*/ 1928399 h 2344739"/>
              <a:gd name="connsiteX212" fmla="*/ 710023 w 12193149"/>
              <a:gd name="connsiteY212" fmla="*/ 1922722 h 2344739"/>
              <a:gd name="connsiteX213" fmla="*/ 597940 w 12193149"/>
              <a:gd name="connsiteY213" fmla="*/ 1879864 h 2344739"/>
              <a:gd name="connsiteX214" fmla="*/ 579683 w 12193149"/>
              <a:gd name="connsiteY214" fmla="*/ 1877212 h 2344739"/>
              <a:gd name="connsiteX215" fmla="*/ 572865 w 12193149"/>
              <a:gd name="connsiteY215" fmla="*/ 1877401 h 2344739"/>
              <a:gd name="connsiteX216" fmla="*/ 446247 w 12193149"/>
              <a:gd name="connsiteY216" fmla="*/ 1839371 h 2344739"/>
              <a:gd name="connsiteX217" fmla="*/ 405163 w 12193149"/>
              <a:gd name="connsiteY217" fmla="*/ 1833548 h 2344739"/>
              <a:gd name="connsiteX218" fmla="*/ 293583 w 12193149"/>
              <a:gd name="connsiteY218" fmla="*/ 1812852 h 2344739"/>
              <a:gd name="connsiteX219" fmla="*/ 119529 w 12193149"/>
              <a:gd name="connsiteY219" fmla="*/ 1761047 h 2344739"/>
              <a:gd name="connsiteX220" fmla="*/ 16674 w 12193149"/>
              <a:gd name="connsiteY220" fmla="*/ 1758191 h 2344739"/>
              <a:gd name="connsiteX221" fmla="*/ 1150 w 12193149"/>
              <a:gd name="connsiteY221" fmla="*/ 1752722 h 2344739"/>
              <a:gd name="connsiteX222" fmla="*/ 1148 w 12193149"/>
              <a:gd name="connsiteY222" fmla="*/ 222213 h 2344739"/>
              <a:gd name="connsiteX223" fmla="*/ 1148 w 12193149"/>
              <a:gd name="connsiteY223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14960 w 12193149"/>
              <a:gd name="connsiteY68" fmla="*/ 1919069 h 2344739"/>
              <a:gd name="connsiteX69" fmla="*/ 9054601 w 12193149"/>
              <a:gd name="connsiteY69" fmla="*/ 1910755 h 2344739"/>
              <a:gd name="connsiteX70" fmla="*/ 9006634 w 12193149"/>
              <a:gd name="connsiteY70" fmla="*/ 1914040 h 2344739"/>
              <a:gd name="connsiteX71" fmla="*/ 9006349 w 12193149"/>
              <a:gd name="connsiteY71" fmla="*/ 1913800 h 2344739"/>
              <a:gd name="connsiteX72" fmla="*/ 8997380 w 12193149"/>
              <a:gd name="connsiteY72" fmla="*/ 1915011 h 2344739"/>
              <a:gd name="connsiteX73" fmla="*/ 8991542 w 12193149"/>
              <a:gd name="connsiteY73" fmla="*/ 1917072 h 2344739"/>
              <a:gd name="connsiteX74" fmla="*/ 8975485 w 12193149"/>
              <a:gd name="connsiteY74" fmla="*/ 1920298 h 2344739"/>
              <a:gd name="connsiteX75" fmla="*/ 8969159 w 12193149"/>
              <a:gd name="connsiteY75" fmla="*/ 1919598 h 2344739"/>
              <a:gd name="connsiteX76" fmla="*/ 8964196 w 12193149"/>
              <a:gd name="connsiteY76" fmla="*/ 1917373 h 2344739"/>
              <a:gd name="connsiteX77" fmla="*/ 8930136 w 12193149"/>
              <a:gd name="connsiteY77" fmla="*/ 1914185 h 2344739"/>
              <a:gd name="connsiteX78" fmla="*/ 8753592 w 12193149"/>
              <a:gd name="connsiteY78" fmla="*/ 1933417 h 2344739"/>
              <a:gd name="connsiteX79" fmla="*/ 8708995 w 12193149"/>
              <a:gd name="connsiteY79" fmla="*/ 1935518 h 2344739"/>
              <a:gd name="connsiteX80" fmla="*/ 8597219 w 12193149"/>
              <a:gd name="connsiteY80" fmla="*/ 1944090 h 2344739"/>
              <a:gd name="connsiteX81" fmla="*/ 8526378 w 12193149"/>
              <a:gd name="connsiteY81" fmla="*/ 1929248 h 2344739"/>
              <a:gd name="connsiteX82" fmla="*/ 8512131 w 12193149"/>
              <a:gd name="connsiteY82" fmla="*/ 1935163 h 2344739"/>
              <a:gd name="connsiteX83" fmla="*/ 8507315 w 12193149"/>
              <a:gd name="connsiteY83" fmla="*/ 1938164 h 2344739"/>
              <a:gd name="connsiteX84" fmla="*/ 8499116 w 12193149"/>
              <a:gd name="connsiteY84" fmla="*/ 1940902 h 2344739"/>
              <a:gd name="connsiteX85" fmla="*/ 8498742 w 12193149"/>
              <a:gd name="connsiteY85" fmla="*/ 1940723 h 2344739"/>
              <a:gd name="connsiteX86" fmla="*/ 8491397 w 12193149"/>
              <a:gd name="connsiteY86" fmla="*/ 1943773 h 2344739"/>
              <a:gd name="connsiteX87" fmla="*/ 8368330 w 12193149"/>
              <a:gd name="connsiteY87" fmla="*/ 1957815 h 2344739"/>
              <a:gd name="connsiteX88" fmla="*/ 8354947 w 12193149"/>
              <a:gd name="connsiteY88" fmla="*/ 1958009 h 2344739"/>
              <a:gd name="connsiteX89" fmla="*/ 8321252 w 12193149"/>
              <a:gd name="connsiteY89" fmla="*/ 1974587 h 2344739"/>
              <a:gd name="connsiteX90" fmla="*/ 8315581 w 12193149"/>
              <a:gd name="connsiteY90" fmla="*/ 1974913 h 2344739"/>
              <a:gd name="connsiteX91" fmla="*/ 8296322 w 12193149"/>
              <a:gd name="connsiteY91" fmla="*/ 1988808 h 2344739"/>
              <a:gd name="connsiteX92" fmla="*/ 8285424 w 12193149"/>
              <a:gd name="connsiteY92" fmla="*/ 1994631 h 2344739"/>
              <a:gd name="connsiteX93" fmla="*/ 8284298 w 12193149"/>
              <a:gd name="connsiteY93" fmla="*/ 1999074 h 2344739"/>
              <a:gd name="connsiteX94" fmla="*/ 8267224 w 12193149"/>
              <a:gd name="connsiteY94" fmla="*/ 2006249 h 2344739"/>
              <a:gd name="connsiteX95" fmla="*/ 8264525 w 12193149"/>
              <a:gd name="connsiteY95" fmla="*/ 2006019 h 2344739"/>
              <a:gd name="connsiteX96" fmla="*/ 8253181 w 12193149"/>
              <a:gd name="connsiteY96" fmla="*/ 2015862 h 2344739"/>
              <a:gd name="connsiteX97" fmla="*/ 8246982 w 12193149"/>
              <a:gd name="connsiteY97" fmla="*/ 2028854 h 2344739"/>
              <a:gd name="connsiteX98" fmla="*/ 8091420 w 12193149"/>
              <a:gd name="connsiteY98" fmla="*/ 2075015 h 2344739"/>
              <a:gd name="connsiteX99" fmla="*/ 7906555 w 12193149"/>
              <a:gd name="connsiteY99" fmla="*/ 2116988 h 2344739"/>
              <a:gd name="connsiteX100" fmla="*/ 7719893 w 12193149"/>
              <a:gd name="connsiteY100" fmla="*/ 2142703 h 2344739"/>
              <a:gd name="connsiteX101" fmla="*/ 7615495 w 12193149"/>
              <a:gd name="connsiteY101" fmla="*/ 2139232 h 2344739"/>
              <a:gd name="connsiteX102" fmla="*/ 7528691 w 12193149"/>
              <a:gd name="connsiteY102" fmla="*/ 2145060 h 2344739"/>
              <a:gd name="connsiteX103" fmla="*/ 7520719 w 12193149"/>
              <a:gd name="connsiteY103" fmla="*/ 2147613 h 2344739"/>
              <a:gd name="connsiteX104" fmla="*/ 7508559 w 12193149"/>
              <a:gd name="connsiteY104" fmla="*/ 2148948 h 2344739"/>
              <a:gd name="connsiteX105" fmla="*/ 7508188 w 12193149"/>
              <a:gd name="connsiteY105" fmla="*/ 2148621 h 2344739"/>
              <a:gd name="connsiteX106" fmla="*/ 7496943 w 12193149"/>
              <a:gd name="connsiteY106" fmla="*/ 2150573 h 2344739"/>
              <a:gd name="connsiteX107" fmla="*/ 7406539 w 12193149"/>
              <a:gd name="connsiteY107" fmla="*/ 2142468 h 2344739"/>
              <a:gd name="connsiteX108" fmla="*/ 7219707 w 12193149"/>
              <a:gd name="connsiteY108" fmla="*/ 2156680 h 2344739"/>
              <a:gd name="connsiteX109" fmla="*/ 7202249 w 12193149"/>
              <a:gd name="connsiteY109" fmla="*/ 2161230 h 2344739"/>
              <a:gd name="connsiteX110" fmla="*/ 7198152 w 12193149"/>
              <a:gd name="connsiteY110" fmla="*/ 2166588 h 2344739"/>
              <a:gd name="connsiteX111" fmla="*/ 7171956 w 12193149"/>
              <a:gd name="connsiteY111" fmla="*/ 2171236 h 2344739"/>
              <a:gd name="connsiteX112" fmla="*/ 7098136 w 12193149"/>
              <a:gd name="connsiteY112" fmla="*/ 2183464 h 2344739"/>
              <a:gd name="connsiteX113" fmla="*/ 7019644 w 12193149"/>
              <a:gd name="connsiteY113" fmla="*/ 2183090 h 2344739"/>
              <a:gd name="connsiteX114" fmla="*/ 6905294 w 12193149"/>
              <a:gd name="connsiteY114" fmla="*/ 2212596 h 2344739"/>
              <a:gd name="connsiteX115" fmla="*/ 6709370 w 12193149"/>
              <a:gd name="connsiteY115" fmla="*/ 2240551 h 2344739"/>
              <a:gd name="connsiteX116" fmla="*/ 6550602 w 12193149"/>
              <a:gd name="connsiteY116" fmla="*/ 2269327 h 2344739"/>
              <a:gd name="connsiteX117" fmla="*/ 6318708 w 12193149"/>
              <a:gd name="connsiteY117" fmla="*/ 2316127 h 2344739"/>
              <a:gd name="connsiteX118" fmla="*/ 6169822 w 12193149"/>
              <a:gd name="connsiteY118" fmla="*/ 2318214 h 2344739"/>
              <a:gd name="connsiteX119" fmla="*/ 6074996 w 12193149"/>
              <a:gd name="connsiteY119" fmla="*/ 2338676 h 2344739"/>
              <a:gd name="connsiteX120" fmla="*/ 6069677 w 12193149"/>
              <a:gd name="connsiteY120" fmla="*/ 2337139 h 2344739"/>
              <a:gd name="connsiteX121" fmla="*/ 6049786 w 12193149"/>
              <a:gd name="connsiteY121" fmla="*/ 2337822 h 2344739"/>
              <a:gd name="connsiteX122" fmla="*/ 6042433 w 12193149"/>
              <a:gd name="connsiteY122" fmla="*/ 2329473 h 2344739"/>
              <a:gd name="connsiteX123" fmla="*/ 6011238 w 12193149"/>
              <a:gd name="connsiteY123" fmla="*/ 2324380 h 2344739"/>
              <a:gd name="connsiteX124" fmla="*/ 5958523 w 12193149"/>
              <a:gd name="connsiteY124" fmla="*/ 2328024 h 2344739"/>
              <a:gd name="connsiteX125" fmla="*/ 5760067 w 12193149"/>
              <a:gd name="connsiteY125" fmla="*/ 2343716 h 2344739"/>
              <a:gd name="connsiteX126" fmla="*/ 5628108 w 12193149"/>
              <a:gd name="connsiteY126" fmla="*/ 2344739 h 2344739"/>
              <a:gd name="connsiteX127" fmla="*/ 5472054 w 12193149"/>
              <a:gd name="connsiteY127" fmla="*/ 2330719 h 2344739"/>
              <a:gd name="connsiteX128" fmla="*/ 5433909 w 12193149"/>
              <a:gd name="connsiteY128" fmla="*/ 2319466 h 2344739"/>
              <a:gd name="connsiteX129" fmla="*/ 5382817 w 12193149"/>
              <a:gd name="connsiteY129" fmla="*/ 2301764 h 2344739"/>
              <a:gd name="connsiteX130" fmla="*/ 5262912 w 12193149"/>
              <a:gd name="connsiteY130" fmla="*/ 2281347 h 2344739"/>
              <a:gd name="connsiteX131" fmla="*/ 5224109 w 12193149"/>
              <a:gd name="connsiteY131" fmla="*/ 2270223 h 2344739"/>
              <a:gd name="connsiteX132" fmla="*/ 5175808 w 12193149"/>
              <a:gd name="connsiteY132" fmla="*/ 2267233 h 2344739"/>
              <a:gd name="connsiteX133" fmla="*/ 5157702 w 12193149"/>
              <a:gd name="connsiteY133" fmla="*/ 2260010 h 2344739"/>
              <a:gd name="connsiteX134" fmla="*/ 5143747 w 12193149"/>
              <a:gd name="connsiteY134" fmla="*/ 2256610 h 2344739"/>
              <a:gd name="connsiteX135" fmla="*/ 5140744 w 12193149"/>
              <a:gd name="connsiteY135" fmla="*/ 2254509 h 2344739"/>
              <a:gd name="connsiteX136" fmla="*/ 5122807 w 12193149"/>
              <a:gd name="connsiteY136" fmla="*/ 2243656 h 2344739"/>
              <a:gd name="connsiteX137" fmla="*/ 5066938 w 12193149"/>
              <a:gd name="connsiteY137" fmla="*/ 2250227 h 2344739"/>
              <a:gd name="connsiteX138" fmla="*/ 5012662 w 12193149"/>
              <a:gd name="connsiteY138" fmla="*/ 2233846 h 2344739"/>
              <a:gd name="connsiteX139" fmla="*/ 4841589 w 12193149"/>
              <a:gd name="connsiteY139" fmla="*/ 2209829 h 2344739"/>
              <a:gd name="connsiteX140" fmla="*/ 4763595 w 12193149"/>
              <a:gd name="connsiteY140" fmla="*/ 2182061 h 2344739"/>
              <a:gd name="connsiteX141" fmla="*/ 4724334 w 12193149"/>
              <a:gd name="connsiteY141" fmla="*/ 2173047 h 2344739"/>
              <a:gd name="connsiteX142" fmla="*/ 4722324 w 12193149"/>
              <a:gd name="connsiteY142" fmla="*/ 2172298 h 2344739"/>
              <a:gd name="connsiteX143" fmla="*/ 4723259 w 12193149"/>
              <a:gd name="connsiteY143" fmla="*/ 2172087 h 2344739"/>
              <a:gd name="connsiteX144" fmla="*/ 4718350 w 12193149"/>
              <a:gd name="connsiteY144" fmla="*/ 2170817 h 2344739"/>
              <a:gd name="connsiteX145" fmla="*/ 4722324 w 12193149"/>
              <a:gd name="connsiteY145" fmla="*/ 2172298 h 2344739"/>
              <a:gd name="connsiteX146" fmla="*/ 4716674 w 12193149"/>
              <a:gd name="connsiteY146" fmla="*/ 2173573 h 2344739"/>
              <a:gd name="connsiteX147" fmla="*/ 4516962 w 12193149"/>
              <a:gd name="connsiteY147" fmla="*/ 2163671 h 2344739"/>
              <a:gd name="connsiteX148" fmla="*/ 4429691 w 12193149"/>
              <a:gd name="connsiteY148" fmla="*/ 2153020 h 2344739"/>
              <a:gd name="connsiteX149" fmla="*/ 4364023 w 12193149"/>
              <a:gd name="connsiteY149" fmla="*/ 2151674 h 2344739"/>
              <a:gd name="connsiteX150" fmla="*/ 4318114 w 12193149"/>
              <a:gd name="connsiteY150" fmla="*/ 2158289 h 2344739"/>
              <a:gd name="connsiteX151" fmla="*/ 4316258 w 12193149"/>
              <a:gd name="connsiteY151" fmla="*/ 2156948 h 2344739"/>
              <a:gd name="connsiteX152" fmla="*/ 4296292 w 12193149"/>
              <a:gd name="connsiteY152" fmla="*/ 2155069 h 2344739"/>
              <a:gd name="connsiteX153" fmla="*/ 4291212 w 12193149"/>
              <a:gd name="connsiteY153" fmla="*/ 2157986 h 2344739"/>
              <a:gd name="connsiteX154" fmla="*/ 4277290 w 12193149"/>
              <a:gd name="connsiteY154" fmla="*/ 2157740 h 2344739"/>
              <a:gd name="connsiteX155" fmla="*/ 4249265 w 12193149"/>
              <a:gd name="connsiteY155" fmla="*/ 2160064 h 2344739"/>
              <a:gd name="connsiteX156" fmla="*/ 4203199 w 12193149"/>
              <a:gd name="connsiteY156" fmla="*/ 2157269 h 2344739"/>
              <a:gd name="connsiteX157" fmla="*/ 4202893 w 12193149"/>
              <a:gd name="connsiteY157" fmla="*/ 2156010 h 2344739"/>
              <a:gd name="connsiteX158" fmla="*/ 4192396 w 12193149"/>
              <a:gd name="connsiteY158" fmla="*/ 2150376 h 2344739"/>
              <a:gd name="connsiteX159" fmla="*/ 4143893 w 12193149"/>
              <a:gd name="connsiteY159" fmla="*/ 2134511 h 2344739"/>
              <a:gd name="connsiteX160" fmla="*/ 4084245 w 12193149"/>
              <a:gd name="connsiteY160" fmla="*/ 2107978 h 2344739"/>
              <a:gd name="connsiteX161" fmla="*/ 4075694 w 12193149"/>
              <a:gd name="connsiteY161" fmla="*/ 2107143 h 2344739"/>
              <a:gd name="connsiteX162" fmla="*/ 4075575 w 12193149"/>
              <a:gd name="connsiteY162" fmla="*/ 2106844 h 2344739"/>
              <a:gd name="connsiteX163" fmla="*/ 4066658 w 12193149"/>
              <a:gd name="connsiteY163" fmla="*/ 2105400 h 2344739"/>
              <a:gd name="connsiteX164" fmla="*/ 4060102 w 12193149"/>
              <a:gd name="connsiteY164" fmla="*/ 2105618 h 2344739"/>
              <a:gd name="connsiteX165" fmla="*/ 4043512 w 12193149"/>
              <a:gd name="connsiteY165" fmla="*/ 2103997 h 2344739"/>
              <a:gd name="connsiteX166" fmla="*/ 4038145 w 12193149"/>
              <a:gd name="connsiteY166" fmla="*/ 2101563 h 2344739"/>
              <a:gd name="connsiteX167" fmla="*/ 4036511 w 12193149"/>
              <a:gd name="connsiteY167" fmla="*/ 2097896 h 2344739"/>
              <a:gd name="connsiteX168" fmla="*/ 4034926 w 12193149"/>
              <a:gd name="connsiteY168" fmla="*/ 2098131 h 2344739"/>
              <a:gd name="connsiteX169" fmla="*/ 4005686 w 12193149"/>
              <a:gd name="connsiteY169" fmla="*/ 2085563 h 2344739"/>
              <a:gd name="connsiteX170" fmla="*/ 3937994 w 12193149"/>
              <a:gd name="connsiteY170" fmla="*/ 2068106 h 2344739"/>
              <a:gd name="connsiteX171" fmla="*/ 3898423 w 12193149"/>
              <a:gd name="connsiteY171" fmla="*/ 2062451 h 2344739"/>
              <a:gd name="connsiteX172" fmla="*/ 3790908 w 12193149"/>
              <a:gd name="connsiteY172" fmla="*/ 2042213 h 2344739"/>
              <a:gd name="connsiteX173" fmla="*/ 3683661 w 12193149"/>
              <a:gd name="connsiteY173" fmla="*/ 2018290 h 2344739"/>
              <a:gd name="connsiteX174" fmla="*/ 3611183 w 12193149"/>
              <a:gd name="connsiteY174" fmla="*/ 1986019 h 2344739"/>
              <a:gd name="connsiteX175" fmla="*/ 3605003 w 12193149"/>
              <a:gd name="connsiteY175" fmla="*/ 1987381 h 2344739"/>
              <a:gd name="connsiteX176" fmla="*/ 3595884 w 12193149"/>
              <a:gd name="connsiteY176" fmla="*/ 1987545 h 2344739"/>
              <a:gd name="connsiteX177" fmla="*/ 3595649 w 12193149"/>
              <a:gd name="connsiteY177" fmla="*/ 1987276 h 2344739"/>
              <a:gd name="connsiteX178" fmla="*/ 3587126 w 12193149"/>
              <a:gd name="connsiteY178" fmla="*/ 1987966 h 2344739"/>
              <a:gd name="connsiteX179" fmla="*/ 3537283 w 12193149"/>
              <a:gd name="connsiteY179" fmla="*/ 1978267 h 2344739"/>
              <a:gd name="connsiteX180" fmla="*/ 3474371 w 12193149"/>
              <a:gd name="connsiteY180" fmla="*/ 1974606 h 2344739"/>
              <a:gd name="connsiteX181" fmla="*/ 3401876 w 12193149"/>
              <a:gd name="connsiteY181" fmla="*/ 1962558 h 2344739"/>
              <a:gd name="connsiteX182" fmla="*/ 3365036 w 12193149"/>
              <a:gd name="connsiteY182" fmla="*/ 1979510 h 2344739"/>
              <a:gd name="connsiteX183" fmla="*/ 3345174 w 12193149"/>
              <a:gd name="connsiteY183" fmla="*/ 1981192 h 2344739"/>
              <a:gd name="connsiteX184" fmla="*/ 3342846 w 12193149"/>
              <a:gd name="connsiteY184" fmla="*/ 1980217 h 2344739"/>
              <a:gd name="connsiteX185" fmla="*/ 3263504 w 12193149"/>
              <a:gd name="connsiteY185" fmla="*/ 1986094 h 2344739"/>
              <a:gd name="connsiteX186" fmla="*/ 3143704 w 12193149"/>
              <a:gd name="connsiteY186" fmla="*/ 1993869 h 2344739"/>
              <a:gd name="connsiteX187" fmla="*/ 3031439 w 12193149"/>
              <a:gd name="connsiteY187" fmla="*/ 1996512 h 2344739"/>
              <a:gd name="connsiteX188" fmla="*/ 2782717 w 12193149"/>
              <a:gd name="connsiteY188" fmla="*/ 2018333 h 2344739"/>
              <a:gd name="connsiteX189" fmla="*/ 2647675 w 12193149"/>
              <a:gd name="connsiteY189" fmla="*/ 2028869 h 2344739"/>
              <a:gd name="connsiteX190" fmla="*/ 2569176 w 12193149"/>
              <a:gd name="connsiteY190" fmla="*/ 2002628 h 2344739"/>
              <a:gd name="connsiteX191" fmla="*/ 2444403 w 12193149"/>
              <a:gd name="connsiteY191" fmla="*/ 2016529 h 2344739"/>
              <a:gd name="connsiteX192" fmla="*/ 2316260 w 12193149"/>
              <a:gd name="connsiteY192" fmla="*/ 2024996 h 2344739"/>
              <a:gd name="connsiteX193" fmla="*/ 2209726 w 12193149"/>
              <a:gd name="connsiteY193" fmla="*/ 2019763 h 2344739"/>
              <a:gd name="connsiteX194" fmla="*/ 2095813 w 12193149"/>
              <a:gd name="connsiteY194" fmla="*/ 2003052 h 2344739"/>
              <a:gd name="connsiteX195" fmla="*/ 1998504 w 12193149"/>
              <a:gd name="connsiteY195" fmla="*/ 1995032 h 2344739"/>
              <a:gd name="connsiteX196" fmla="*/ 1929320 w 12193149"/>
              <a:gd name="connsiteY196" fmla="*/ 2016977 h 2344739"/>
              <a:gd name="connsiteX197" fmla="*/ 1922798 w 12193149"/>
              <a:gd name="connsiteY197" fmla="*/ 2012146 h 2344739"/>
              <a:gd name="connsiteX198" fmla="*/ 1874228 w 12193149"/>
              <a:gd name="connsiteY198" fmla="*/ 2013741 h 2344739"/>
              <a:gd name="connsiteX199" fmla="*/ 1787803 w 12193149"/>
              <a:gd name="connsiteY199" fmla="*/ 2041363 h 2344739"/>
              <a:gd name="connsiteX200" fmla="*/ 1739352 w 12193149"/>
              <a:gd name="connsiteY200" fmla="*/ 2036312 h 2344739"/>
              <a:gd name="connsiteX201" fmla="*/ 1676219 w 12193149"/>
              <a:gd name="connsiteY201" fmla="*/ 2019963 h 2344739"/>
              <a:gd name="connsiteX202" fmla="*/ 1609817 w 12193149"/>
              <a:gd name="connsiteY202" fmla="*/ 2013066 h 2344739"/>
              <a:gd name="connsiteX203" fmla="*/ 1497258 w 12193149"/>
              <a:gd name="connsiteY203" fmla="*/ 1987476 h 2344739"/>
              <a:gd name="connsiteX204" fmla="*/ 1151127 w 12193149"/>
              <a:gd name="connsiteY204" fmla="*/ 1938041 h 2344739"/>
              <a:gd name="connsiteX205" fmla="*/ 859417 w 12193149"/>
              <a:gd name="connsiteY205" fmla="*/ 1928608 h 2344739"/>
              <a:gd name="connsiteX206" fmla="*/ 838688 w 12193149"/>
              <a:gd name="connsiteY206" fmla="*/ 1929821 h 2344739"/>
              <a:gd name="connsiteX207" fmla="*/ 817957 w 12193149"/>
              <a:gd name="connsiteY207" fmla="*/ 1927857 h 2344739"/>
              <a:gd name="connsiteX208" fmla="*/ 812654 w 12193149"/>
              <a:gd name="connsiteY208" fmla="*/ 1930751 h 2344739"/>
              <a:gd name="connsiteX209" fmla="*/ 721195 w 12193149"/>
              <a:gd name="connsiteY209" fmla="*/ 1929661 h 2344739"/>
              <a:gd name="connsiteX210" fmla="*/ 720890 w 12193149"/>
              <a:gd name="connsiteY210" fmla="*/ 1928399 h 2344739"/>
              <a:gd name="connsiteX211" fmla="*/ 710023 w 12193149"/>
              <a:gd name="connsiteY211" fmla="*/ 1922722 h 2344739"/>
              <a:gd name="connsiteX212" fmla="*/ 597940 w 12193149"/>
              <a:gd name="connsiteY212" fmla="*/ 1879864 h 2344739"/>
              <a:gd name="connsiteX213" fmla="*/ 579683 w 12193149"/>
              <a:gd name="connsiteY213" fmla="*/ 1877212 h 2344739"/>
              <a:gd name="connsiteX214" fmla="*/ 572865 w 12193149"/>
              <a:gd name="connsiteY214" fmla="*/ 1877401 h 2344739"/>
              <a:gd name="connsiteX215" fmla="*/ 446247 w 12193149"/>
              <a:gd name="connsiteY215" fmla="*/ 1839371 h 2344739"/>
              <a:gd name="connsiteX216" fmla="*/ 405163 w 12193149"/>
              <a:gd name="connsiteY216" fmla="*/ 1833548 h 2344739"/>
              <a:gd name="connsiteX217" fmla="*/ 293583 w 12193149"/>
              <a:gd name="connsiteY217" fmla="*/ 1812852 h 2344739"/>
              <a:gd name="connsiteX218" fmla="*/ 119529 w 12193149"/>
              <a:gd name="connsiteY218" fmla="*/ 1761047 h 2344739"/>
              <a:gd name="connsiteX219" fmla="*/ 16674 w 12193149"/>
              <a:gd name="connsiteY219" fmla="*/ 1758191 h 2344739"/>
              <a:gd name="connsiteX220" fmla="*/ 1150 w 12193149"/>
              <a:gd name="connsiteY220" fmla="*/ 1752722 h 2344739"/>
              <a:gd name="connsiteX221" fmla="*/ 1148 w 12193149"/>
              <a:gd name="connsiteY221" fmla="*/ 222213 h 2344739"/>
              <a:gd name="connsiteX222" fmla="*/ 1148 w 12193149"/>
              <a:gd name="connsiteY222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38590 w 12193149"/>
              <a:gd name="connsiteY65" fmla="*/ 1869293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585655 w 12193149"/>
              <a:gd name="connsiteY63" fmla="*/ 1795542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219707 w 12193149"/>
              <a:gd name="connsiteY105" fmla="*/ 2156680 h 2344739"/>
              <a:gd name="connsiteX106" fmla="*/ 7202249 w 12193149"/>
              <a:gd name="connsiteY106" fmla="*/ 2161230 h 2344739"/>
              <a:gd name="connsiteX107" fmla="*/ 7198152 w 12193149"/>
              <a:gd name="connsiteY107" fmla="*/ 2166588 h 2344739"/>
              <a:gd name="connsiteX108" fmla="*/ 7171956 w 12193149"/>
              <a:gd name="connsiteY108" fmla="*/ 2171236 h 2344739"/>
              <a:gd name="connsiteX109" fmla="*/ 7098136 w 12193149"/>
              <a:gd name="connsiteY109" fmla="*/ 2183464 h 2344739"/>
              <a:gd name="connsiteX110" fmla="*/ 7019644 w 12193149"/>
              <a:gd name="connsiteY110" fmla="*/ 2183090 h 2344739"/>
              <a:gd name="connsiteX111" fmla="*/ 6905294 w 12193149"/>
              <a:gd name="connsiteY111" fmla="*/ 2212596 h 2344739"/>
              <a:gd name="connsiteX112" fmla="*/ 6709370 w 12193149"/>
              <a:gd name="connsiteY112" fmla="*/ 2240551 h 2344739"/>
              <a:gd name="connsiteX113" fmla="*/ 6550602 w 12193149"/>
              <a:gd name="connsiteY113" fmla="*/ 2269327 h 2344739"/>
              <a:gd name="connsiteX114" fmla="*/ 6318708 w 12193149"/>
              <a:gd name="connsiteY114" fmla="*/ 2316127 h 2344739"/>
              <a:gd name="connsiteX115" fmla="*/ 6169822 w 12193149"/>
              <a:gd name="connsiteY115" fmla="*/ 2318214 h 2344739"/>
              <a:gd name="connsiteX116" fmla="*/ 6074996 w 12193149"/>
              <a:gd name="connsiteY116" fmla="*/ 2338676 h 2344739"/>
              <a:gd name="connsiteX117" fmla="*/ 6069677 w 12193149"/>
              <a:gd name="connsiteY117" fmla="*/ 2337139 h 2344739"/>
              <a:gd name="connsiteX118" fmla="*/ 6049786 w 12193149"/>
              <a:gd name="connsiteY118" fmla="*/ 2337822 h 2344739"/>
              <a:gd name="connsiteX119" fmla="*/ 6042433 w 12193149"/>
              <a:gd name="connsiteY119" fmla="*/ 2329473 h 2344739"/>
              <a:gd name="connsiteX120" fmla="*/ 6011238 w 12193149"/>
              <a:gd name="connsiteY120" fmla="*/ 2324380 h 2344739"/>
              <a:gd name="connsiteX121" fmla="*/ 5958523 w 12193149"/>
              <a:gd name="connsiteY121" fmla="*/ 2328024 h 2344739"/>
              <a:gd name="connsiteX122" fmla="*/ 5760067 w 12193149"/>
              <a:gd name="connsiteY122" fmla="*/ 2343716 h 2344739"/>
              <a:gd name="connsiteX123" fmla="*/ 5628108 w 12193149"/>
              <a:gd name="connsiteY123" fmla="*/ 2344739 h 2344739"/>
              <a:gd name="connsiteX124" fmla="*/ 5472054 w 12193149"/>
              <a:gd name="connsiteY124" fmla="*/ 2330719 h 2344739"/>
              <a:gd name="connsiteX125" fmla="*/ 5433909 w 12193149"/>
              <a:gd name="connsiteY125" fmla="*/ 2319466 h 2344739"/>
              <a:gd name="connsiteX126" fmla="*/ 5382817 w 12193149"/>
              <a:gd name="connsiteY126" fmla="*/ 2301764 h 2344739"/>
              <a:gd name="connsiteX127" fmla="*/ 5262912 w 12193149"/>
              <a:gd name="connsiteY127" fmla="*/ 2281347 h 2344739"/>
              <a:gd name="connsiteX128" fmla="*/ 5224109 w 12193149"/>
              <a:gd name="connsiteY128" fmla="*/ 2270223 h 2344739"/>
              <a:gd name="connsiteX129" fmla="*/ 5175808 w 12193149"/>
              <a:gd name="connsiteY129" fmla="*/ 2267233 h 2344739"/>
              <a:gd name="connsiteX130" fmla="*/ 5157702 w 12193149"/>
              <a:gd name="connsiteY130" fmla="*/ 2260010 h 2344739"/>
              <a:gd name="connsiteX131" fmla="*/ 5143747 w 12193149"/>
              <a:gd name="connsiteY131" fmla="*/ 2256610 h 2344739"/>
              <a:gd name="connsiteX132" fmla="*/ 5140744 w 12193149"/>
              <a:gd name="connsiteY132" fmla="*/ 2254509 h 2344739"/>
              <a:gd name="connsiteX133" fmla="*/ 5122807 w 12193149"/>
              <a:gd name="connsiteY133" fmla="*/ 2243656 h 2344739"/>
              <a:gd name="connsiteX134" fmla="*/ 5066938 w 12193149"/>
              <a:gd name="connsiteY134" fmla="*/ 2250227 h 2344739"/>
              <a:gd name="connsiteX135" fmla="*/ 5012662 w 12193149"/>
              <a:gd name="connsiteY135" fmla="*/ 2233846 h 2344739"/>
              <a:gd name="connsiteX136" fmla="*/ 4841589 w 12193149"/>
              <a:gd name="connsiteY136" fmla="*/ 2209829 h 2344739"/>
              <a:gd name="connsiteX137" fmla="*/ 4763595 w 12193149"/>
              <a:gd name="connsiteY137" fmla="*/ 2182061 h 2344739"/>
              <a:gd name="connsiteX138" fmla="*/ 4724334 w 12193149"/>
              <a:gd name="connsiteY138" fmla="*/ 2173047 h 2344739"/>
              <a:gd name="connsiteX139" fmla="*/ 4722324 w 12193149"/>
              <a:gd name="connsiteY139" fmla="*/ 2172298 h 2344739"/>
              <a:gd name="connsiteX140" fmla="*/ 4723259 w 12193149"/>
              <a:gd name="connsiteY140" fmla="*/ 2172087 h 2344739"/>
              <a:gd name="connsiteX141" fmla="*/ 4718350 w 12193149"/>
              <a:gd name="connsiteY141" fmla="*/ 2170817 h 2344739"/>
              <a:gd name="connsiteX142" fmla="*/ 4722324 w 12193149"/>
              <a:gd name="connsiteY142" fmla="*/ 2172298 h 2344739"/>
              <a:gd name="connsiteX143" fmla="*/ 4716674 w 12193149"/>
              <a:gd name="connsiteY143" fmla="*/ 2173573 h 2344739"/>
              <a:gd name="connsiteX144" fmla="*/ 4516962 w 12193149"/>
              <a:gd name="connsiteY144" fmla="*/ 2163671 h 2344739"/>
              <a:gd name="connsiteX145" fmla="*/ 4429691 w 12193149"/>
              <a:gd name="connsiteY145" fmla="*/ 2153020 h 2344739"/>
              <a:gd name="connsiteX146" fmla="*/ 4364023 w 12193149"/>
              <a:gd name="connsiteY146" fmla="*/ 2151674 h 2344739"/>
              <a:gd name="connsiteX147" fmla="*/ 4318114 w 12193149"/>
              <a:gd name="connsiteY147" fmla="*/ 2158289 h 2344739"/>
              <a:gd name="connsiteX148" fmla="*/ 4316258 w 12193149"/>
              <a:gd name="connsiteY148" fmla="*/ 2156948 h 2344739"/>
              <a:gd name="connsiteX149" fmla="*/ 4296292 w 12193149"/>
              <a:gd name="connsiteY149" fmla="*/ 2155069 h 2344739"/>
              <a:gd name="connsiteX150" fmla="*/ 4291212 w 12193149"/>
              <a:gd name="connsiteY150" fmla="*/ 2157986 h 2344739"/>
              <a:gd name="connsiteX151" fmla="*/ 4277290 w 12193149"/>
              <a:gd name="connsiteY151" fmla="*/ 2157740 h 2344739"/>
              <a:gd name="connsiteX152" fmla="*/ 4249265 w 12193149"/>
              <a:gd name="connsiteY152" fmla="*/ 2160064 h 2344739"/>
              <a:gd name="connsiteX153" fmla="*/ 4203199 w 12193149"/>
              <a:gd name="connsiteY153" fmla="*/ 2157269 h 2344739"/>
              <a:gd name="connsiteX154" fmla="*/ 4202893 w 12193149"/>
              <a:gd name="connsiteY154" fmla="*/ 2156010 h 2344739"/>
              <a:gd name="connsiteX155" fmla="*/ 4192396 w 12193149"/>
              <a:gd name="connsiteY155" fmla="*/ 2150376 h 2344739"/>
              <a:gd name="connsiteX156" fmla="*/ 4143893 w 12193149"/>
              <a:gd name="connsiteY156" fmla="*/ 2134511 h 2344739"/>
              <a:gd name="connsiteX157" fmla="*/ 4084245 w 12193149"/>
              <a:gd name="connsiteY157" fmla="*/ 2107978 h 2344739"/>
              <a:gd name="connsiteX158" fmla="*/ 4075694 w 12193149"/>
              <a:gd name="connsiteY158" fmla="*/ 2107143 h 2344739"/>
              <a:gd name="connsiteX159" fmla="*/ 4075575 w 12193149"/>
              <a:gd name="connsiteY159" fmla="*/ 2106844 h 2344739"/>
              <a:gd name="connsiteX160" fmla="*/ 4066658 w 12193149"/>
              <a:gd name="connsiteY160" fmla="*/ 2105400 h 2344739"/>
              <a:gd name="connsiteX161" fmla="*/ 4060102 w 12193149"/>
              <a:gd name="connsiteY161" fmla="*/ 2105618 h 2344739"/>
              <a:gd name="connsiteX162" fmla="*/ 4043512 w 12193149"/>
              <a:gd name="connsiteY162" fmla="*/ 2103997 h 2344739"/>
              <a:gd name="connsiteX163" fmla="*/ 4038145 w 12193149"/>
              <a:gd name="connsiteY163" fmla="*/ 2101563 h 2344739"/>
              <a:gd name="connsiteX164" fmla="*/ 4036511 w 12193149"/>
              <a:gd name="connsiteY164" fmla="*/ 2097896 h 2344739"/>
              <a:gd name="connsiteX165" fmla="*/ 4034926 w 12193149"/>
              <a:gd name="connsiteY165" fmla="*/ 2098131 h 2344739"/>
              <a:gd name="connsiteX166" fmla="*/ 4005686 w 12193149"/>
              <a:gd name="connsiteY166" fmla="*/ 2085563 h 2344739"/>
              <a:gd name="connsiteX167" fmla="*/ 3937994 w 12193149"/>
              <a:gd name="connsiteY167" fmla="*/ 2068106 h 2344739"/>
              <a:gd name="connsiteX168" fmla="*/ 3898423 w 12193149"/>
              <a:gd name="connsiteY168" fmla="*/ 2062451 h 2344739"/>
              <a:gd name="connsiteX169" fmla="*/ 3790908 w 12193149"/>
              <a:gd name="connsiteY169" fmla="*/ 2042213 h 2344739"/>
              <a:gd name="connsiteX170" fmla="*/ 3683661 w 12193149"/>
              <a:gd name="connsiteY170" fmla="*/ 2018290 h 2344739"/>
              <a:gd name="connsiteX171" fmla="*/ 3611183 w 12193149"/>
              <a:gd name="connsiteY171" fmla="*/ 1986019 h 2344739"/>
              <a:gd name="connsiteX172" fmla="*/ 3605003 w 12193149"/>
              <a:gd name="connsiteY172" fmla="*/ 1987381 h 2344739"/>
              <a:gd name="connsiteX173" fmla="*/ 3595884 w 12193149"/>
              <a:gd name="connsiteY173" fmla="*/ 1987545 h 2344739"/>
              <a:gd name="connsiteX174" fmla="*/ 3595649 w 12193149"/>
              <a:gd name="connsiteY174" fmla="*/ 1987276 h 2344739"/>
              <a:gd name="connsiteX175" fmla="*/ 3587126 w 12193149"/>
              <a:gd name="connsiteY175" fmla="*/ 1987966 h 2344739"/>
              <a:gd name="connsiteX176" fmla="*/ 3537283 w 12193149"/>
              <a:gd name="connsiteY176" fmla="*/ 1978267 h 2344739"/>
              <a:gd name="connsiteX177" fmla="*/ 3474371 w 12193149"/>
              <a:gd name="connsiteY177" fmla="*/ 1974606 h 2344739"/>
              <a:gd name="connsiteX178" fmla="*/ 3401876 w 12193149"/>
              <a:gd name="connsiteY178" fmla="*/ 1962558 h 2344739"/>
              <a:gd name="connsiteX179" fmla="*/ 3365036 w 12193149"/>
              <a:gd name="connsiteY179" fmla="*/ 1979510 h 2344739"/>
              <a:gd name="connsiteX180" fmla="*/ 3345174 w 12193149"/>
              <a:gd name="connsiteY180" fmla="*/ 1981192 h 2344739"/>
              <a:gd name="connsiteX181" fmla="*/ 3342846 w 12193149"/>
              <a:gd name="connsiteY181" fmla="*/ 1980217 h 2344739"/>
              <a:gd name="connsiteX182" fmla="*/ 3263504 w 12193149"/>
              <a:gd name="connsiteY182" fmla="*/ 1986094 h 2344739"/>
              <a:gd name="connsiteX183" fmla="*/ 3143704 w 12193149"/>
              <a:gd name="connsiteY183" fmla="*/ 1993869 h 2344739"/>
              <a:gd name="connsiteX184" fmla="*/ 3031439 w 12193149"/>
              <a:gd name="connsiteY184" fmla="*/ 1996512 h 2344739"/>
              <a:gd name="connsiteX185" fmla="*/ 2782717 w 12193149"/>
              <a:gd name="connsiteY185" fmla="*/ 2018333 h 2344739"/>
              <a:gd name="connsiteX186" fmla="*/ 2647675 w 12193149"/>
              <a:gd name="connsiteY186" fmla="*/ 2028869 h 2344739"/>
              <a:gd name="connsiteX187" fmla="*/ 2569176 w 12193149"/>
              <a:gd name="connsiteY187" fmla="*/ 2002628 h 2344739"/>
              <a:gd name="connsiteX188" fmla="*/ 2444403 w 12193149"/>
              <a:gd name="connsiteY188" fmla="*/ 2016529 h 2344739"/>
              <a:gd name="connsiteX189" fmla="*/ 2316260 w 12193149"/>
              <a:gd name="connsiteY189" fmla="*/ 2024996 h 2344739"/>
              <a:gd name="connsiteX190" fmla="*/ 2209726 w 12193149"/>
              <a:gd name="connsiteY190" fmla="*/ 2019763 h 2344739"/>
              <a:gd name="connsiteX191" fmla="*/ 2095813 w 12193149"/>
              <a:gd name="connsiteY191" fmla="*/ 2003052 h 2344739"/>
              <a:gd name="connsiteX192" fmla="*/ 1998504 w 12193149"/>
              <a:gd name="connsiteY192" fmla="*/ 1995032 h 2344739"/>
              <a:gd name="connsiteX193" fmla="*/ 1929320 w 12193149"/>
              <a:gd name="connsiteY193" fmla="*/ 2016977 h 2344739"/>
              <a:gd name="connsiteX194" fmla="*/ 1922798 w 12193149"/>
              <a:gd name="connsiteY194" fmla="*/ 2012146 h 2344739"/>
              <a:gd name="connsiteX195" fmla="*/ 1874228 w 12193149"/>
              <a:gd name="connsiteY195" fmla="*/ 2013741 h 2344739"/>
              <a:gd name="connsiteX196" fmla="*/ 1787803 w 12193149"/>
              <a:gd name="connsiteY196" fmla="*/ 2041363 h 2344739"/>
              <a:gd name="connsiteX197" fmla="*/ 1739352 w 12193149"/>
              <a:gd name="connsiteY197" fmla="*/ 2036312 h 2344739"/>
              <a:gd name="connsiteX198" fmla="*/ 1676219 w 12193149"/>
              <a:gd name="connsiteY198" fmla="*/ 2019963 h 2344739"/>
              <a:gd name="connsiteX199" fmla="*/ 1609817 w 12193149"/>
              <a:gd name="connsiteY199" fmla="*/ 2013066 h 2344739"/>
              <a:gd name="connsiteX200" fmla="*/ 1497258 w 12193149"/>
              <a:gd name="connsiteY200" fmla="*/ 1987476 h 2344739"/>
              <a:gd name="connsiteX201" fmla="*/ 1151127 w 12193149"/>
              <a:gd name="connsiteY201" fmla="*/ 1938041 h 2344739"/>
              <a:gd name="connsiteX202" fmla="*/ 859417 w 12193149"/>
              <a:gd name="connsiteY202" fmla="*/ 1928608 h 2344739"/>
              <a:gd name="connsiteX203" fmla="*/ 838688 w 12193149"/>
              <a:gd name="connsiteY203" fmla="*/ 1929821 h 2344739"/>
              <a:gd name="connsiteX204" fmla="*/ 817957 w 12193149"/>
              <a:gd name="connsiteY204" fmla="*/ 1927857 h 2344739"/>
              <a:gd name="connsiteX205" fmla="*/ 812654 w 12193149"/>
              <a:gd name="connsiteY205" fmla="*/ 1930751 h 2344739"/>
              <a:gd name="connsiteX206" fmla="*/ 721195 w 12193149"/>
              <a:gd name="connsiteY206" fmla="*/ 1929661 h 2344739"/>
              <a:gd name="connsiteX207" fmla="*/ 720890 w 12193149"/>
              <a:gd name="connsiteY207" fmla="*/ 1928399 h 2344739"/>
              <a:gd name="connsiteX208" fmla="*/ 710023 w 12193149"/>
              <a:gd name="connsiteY208" fmla="*/ 1922722 h 2344739"/>
              <a:gd name="connsiteX209" fmla="*/ 597940 w 12193149"/>
              <a:gd name="connsiteY209" fmla="*/ 1879864 h 2344739"/>
              <a:gd name="connsiteX210" fmla="*/ 579683 w 12193149"/>
              <a:gd name="connsiteY210" fmla="*/ 1877212 h 2344739"/>
              <a:gd name="connsiteX211" fmla="*/ 572865 w 12193149"/>
              <a:gd name="connsiteY211" fmla="*/ 1877401 h 2344739"/>
              <a:gd name="connsiteX212" fmla="*/ 446247 w 12193149"/>
              <a:gd name="connsiteY212" fmla="*/ 1839371 h 2344739"/>
              <a:gd name="connsiteX213" fmla="*/ 405163 w 12193149"/>
              <a:gd name="connsiteY213" fmla="*/ 1833548 h 2344739"/>
              <a:gd name="connsiteX214" fmla="*/ 293583 w 12193149"/>
              <a:gd name="connsiteY214" fmla="*/ 1812852 h 2344739"/>
              <a:gd name="connsiteX215" fmla="*/ 119529 w 12193149"/>
              <a:gd name="connsiteY215" fmla="*/ 1761047 h 2344739"/>
              <a:gd name="connsiteX216" fmla="*/ 16674 w 12193149"/>
              <a:gd name="connsiteY216" fmla="*/ 1758191 h 2344739"/>
              <a:gd name="connsiteX217" fmla="*/ 1150 w 12193149"/>
              <a:gd name="connsiteY217" fmla="*/ 1752722 h 2344739"/>
              <a:gd name="connsiteX218" fmla="*/ 1148 w 12193149"/>
              <a:gd name="connsiteY218" fmla="*/ 222213 h 2344739"/>
              <a:gd name="connsiteX219" fmla="*/ 1148 w 12193149"/>
              <a:gd name="connsiteY219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590693 w 12193149"/>
              <a:gd name="connsiteY23" fmla="*/ 963777 h 2344739"/>
              <a:gd name="connsiteX24" fmla="*/ 11506817 w 12193149"/>
              <a:gd name="connsiteY24" fmla="*/ 1033623 h 2344739"/>
              <a:gd name="connsiteX25" fmla="*/ 11280332 w 12193149"/>
              <a:gd name="connsiteY25" fmla="*/ 1223571 h 2344739"/>
              <a:gd name="connsiteX26" fmla="*/ 11228309 w 12193149"/>
              <a:gd name="connsiteY26" fmla="*/ 1276236 h 2344739"/>
              <a:gd name="connsiteX27" fmla="*/ 11218087 w 12193149"/>
              <a:gd name="connsiteY27" fmla="*/ 1275961 h 2344739"/>
              <a:gd name="connsiteX28" fmla="*/ 11217184 w 12193149"/>
              <a:gd name="connsiteY28" fmla="*/ 1275018 h 2344739"/>
              <a:gd name="connsiteX29" fmla="*/ 11188885 w 12193149"/>
              <a:gd name="connsiteY29" fmla="*/ 1292383 h 2344739"/>
              <a:gd name="connsiteX30" fmla="*/ 11184501 w 12193149"/>
              <a:gd name="connsiteY30" fmla="*/ 1292525 h 2344739"/>
              <a:gd name="connsiteX31" fmla="*/ 11166854 w 12193149"/>
              <a:gd name="connsiteY31" fmla="*/ 1306612 h 2344739"/>
              <a:gd name="connsiteX32" fmla="*/ 11157311 w 12193149"/>
              <a:gd name="connsiteY32" fmla="*/ 1312414 h 2344739"/>
              <a:gd name="connsiteX33" fmla="*/ 11155496 w 12193149"/>
              <a:gd name="connsiteY33" fmla="*/ 1317097 h 2344739"/>
              <a:gd name="connsiteX34" fmla="*/ 11140961 w 12193149"/>
              <a:gd name="connsiteY34" fmla="*/ 1324115 h 2344739"/>
              <a:gd name="connsiteX35" fmla="*/ 11138961 w 12193149"/>
              <a:gd name="connsiteY35" fmla="*/ 1323772 h 2344739"/>
              <a:gd name="connsiteX36" fmla="*/ 11128208 w 12193149"/>
              <a:gd name="connsiteY36" fmla="*/ 1333832 h 2344739"/>
              <a:gd name="connsiteX37" fmla="*/ 11120691 w 12193149"/>
              <a:gd name="connsiteY37" fmla="*/ 1347424 h 2344739"/>
              <a:gd name="connsiteX38" fmla="*/ 10894683 w 12193149"/>
              <a:gd name="connsiteY38" fmla="*/ 1473399 h 2344739"/>
              <a:gd name="connsiteX39" fmla="*/ 10773300 w 12193149"/>
              <a:gd name="connsiteY39" fmla="*/ 1523191 h 2344739"/>
              <a:gd name="connsiteX40" fmla="*/ 10627668 w 12193149"/>
              <a:gd name="connsiteY40" fmla="*/ 1559229 h 2344739"/>
              <a:gd name="connsiteX41" fmla="*/ 10581895 w 12193149"/>
              <a:gd name="connsiteY41" fmla="*/ 1568689 h 2344739"/>
              <a:gd name="connsiteX42" fmla="*/ 10547790 w 12193149"/>
              <a:gd name="connsiteY42" fmla="*/ 1598423 h 2344739"/>
              <a:gd name="connsiteX43" fmla="*/ 10529643 w 12193149"/>
              <a:gd name="connsiteY43" fmla="*/ 1596907 h 2344739"/>
              <a:gd name="connsiteX44" fmla="*/ 10526446 w 12193149"/>
              <a:gd name="connsiteY44" fmla="*/ 1596411 h 2344739"/>
              <a:gd name="connsiteX45" fmla="*/ 10515129 w 12193149"/>
              <a:gd name="connsiteY45" fmla="*/ 1599537 h 2344739"/>
              <a:gd name="connsiteX46" fmla="*/ 10491735 w 12193149"/>
              <a:gd name="connsiteY46" fmla="*/ 1594156 h 2344739"/>
              <a:gd name="connsiteX47" fmla="*/ 10471418 w 12193149"/>
              <a:gd name="connsiteY47" fmla="*/ 1601693 h 2344739"/>
              <a:gd name="connsiteX48" fmla="*/ 10377042 w 12193149"/>
              <a:gd name="connsiteY48" fmla="*/ 1644598 h 2344739"/>
              <a:gd name="connsiteX49" fmla="*/ 10319338 w 12193149"/>
              <a:gd name="connsiteY49" fmla="*/ 1666221 h 2344739"/>
              <a:gd name="connsiteX50" fmla="*/ 10295467 w 12193149"/>
              <a:gd name="connsiteY50" fmla="*/ 1668079 h 2344739"/>
              <a:gd name="connsiteX51" fmla="*/ 10263443 w 12193149"/>
              <a:gd name="connsiteY51" fmla="*/ 1674948 h 2344739"/>
              <a:gd name="connsiteX52" fmla="*/ 10205418 w 12193149"/>
              <a:gd name="connsiteY52" fmla="*/ 1682149 h 2344739"/>
              <a:gd name="connsiteX53" fmla="*/ 10177759 w 12193149"/>
              <a:gd name="connsiteY53" fmla="*/ 1692943 h 2344739"/>
              <a:gd name="connsiteX54" fmla="*/ 10165070 w 12193149"/>
              <a:gd name="connsiteY54" fmla="*/ 1693739 h 2344739"/>
              <a:gd name="connsiteX55" fmla="*/ 10156308 w 12193149"/>
              <a:gd name="connsiteY55" fmla="*/ 1707487 h 2344739"/>
              <a:gd name="connsiteX56" fmla="*/ 10118267 w 12193149"/>
              <a:gd name="connsiteY56" fmla="*/ 1731142 h 2344739"/>
              <a:gd name="connsiteX57" fmla="*/ 10083317 w 12193149"/>
              <a:gd name="connsiteY57" fmla="*/ 1743296 h 2344739"/>
              <a:gd name="connsiteX58" fmla="*/ 10040388 w 12193149"/>
              <a:gd name="connsiteY58" fmla="*/ 1741632 h 2344739"/>
              <a:gd name="connsiteX59" fmla="*/ 9961167 w 12193149"/>
              <a:gd name="connsiteY59" fmla="*/ 1757147 h 2344739"/>
              <a:gd name="connsiteX60" fmla="*/ 9848940 w 12193149"/>
              <a:gd name="connsiteY60" fmla="*/ 1763915 h 2344739"/>
              <a:gd name="connsiteX61" fmla="*/ 9729457 w 12193149"/>
              <a:gd name="connsiteY61" fmla="*/ 1784122 h 2344739"/>
              <a:gd name="connsiteX62" fmla="*/ 9613704 w 12193149"/>
              <a:gd name="connsiteY62" fmla="*/ 1812371 h 2344739"/>
              <a:gd name="connsiteX63" fmla="*/ 9338590 w 12193149"/>
              <a:gd name="connsiteY63" fmla="*/ 1869293 h 2344739"/>
              <a:gd name="connsiteX64" fmla="*/ 9232518 w 12193149"/>
              <a:gd name="connsiteY64" fmla="*/ 1893149 h 2344739"/>
              <a:gd name="connsiteX65" fmla="*/ 9156690 w 12193149"/>
              <a:gd name="connsiteY65" fmla="*/ 1903228 h 2344739"/>
              <a:gd name="connsiteX66" fmla="*/ 9054601 w 12193149"/>
              <a:gd name="connsiteY66" fmla="*/ 1910755 h 2344739"/>
              <a:gd name="connsiteX67" fmla="*/ 9006634 w 12193149"/>
              <a:gd name="connsiteY67" fmla="*/ 1914040 h 2344739"/>
              <a:gd name="connsiteX68" fmla="*/ 9006349 w 12193149"/>
              <a:gd name="connsiteY68" fmla="*/ 1913800 h 2344739"/>
              <a:gd name="connsiteX69" fmla="*/ 8997380 w 12193149"/>
              <a:gd name="connsiteY69" fmla="*/ 1915011 h 2344739"/>
              <a:gd name="connsiteX70" fmla="*/ 8991542 w 12193149"/>
              <a:gd name="connsiteY70" fmla="*/ 1917072 h 2344739"/>
              <a:gd name="connsiteX71" fmla="*/ 8975485 w 12193149"/>
              <a:gd name="connsiteY71" fmla="*/ 1920298 h 2344739"/>
              <a:gd name="connsiteX72" fmla="*/ 8969159 w 12193149"/>
              <a:gd name="connsiteY72" fmla="*/ 1919598 h 2344739"/>
              <a:gd name="connsiteX73" fmla="*/ 8964196 w 12193149"/>
              <a:gd name="connsiteY73" fmla="*/ 1917373 h 2344739"/>
              <a:gd name="connsiteX74" fmla="*/ 8930136 w 12193149"/>
              <a:gd name="connsiteY74" fmla="*/ 1914185 h 2344739"/>
              <a:gd name="connsiteX75" fmla="*/ 8753592 w 12193149"/>
              <a:gd name="connsiteY75" fmla="*/ 1933417 h 2344739"/>
              <a:gd name="connsiteX76" fmla="*/ 8708995 w 12193149"/>
              <a:gd name="connsiteY76" fmla="*/ 1935518 h 2344739"/>
              <a:gd name="connsiteX77" fmla="*/ 8597219 w 12193149"/>
              <a:gd name="connsiteY77" fmla="*/ 1944090 h 2344739"/>
              <a:gd name="connsiteX78" fmla="*/ 8526378 w 12193149"/>
              <a:gd name="connsiteY78" fmla="*/ 1929248 h 2344739"/>
              <a:gd name="connsiteX79" fmla="*/ 8512131 w 12193149"/>
              <a:gd name="connsiteY79" fmla="*/ 1935163 h 2344739"/>
              <a:gd name="connsiteX80" fmla="*/ 8507315 w 12193149"/>
              <a:gd name="connsiteY80" fmla="*/ 1938164 h 2344739"/>
              <a:gd name="connsiteX81" fmla="*/ 8499116 w 12193149"/>
              <a:gd name="connsiteY81" fmla="*/ 1940902 h 2344739"/>
              <a:gd name="connsiteX82" fmla="*/ 8498742 w 12193149"/>
              <a:gd name="connsiteY82" fmla="*/ 1940723 h 2344739"/>
              <a:gd name="connsiteX83" fmla="*/ 8491397 w 12193149"/>
              <a:gd name="connsiteY83" fmla="*/ 1943773 h 2344739"/>
              <a:gd name="connsiteX84" fmla="*/ 8368330 w 12193149"/>
              <a:gd name="connsiteY84" fmla="*/ 1957815 h 2344739"/>
              <a:gd name="connsiteX85" fmla="*/ 8354947 w 12193149"/>
              <a:gd name="connsiteY85" fmla="*/ 1958009 h 2344739"/>
              <a:gd name="connsiteX86" fmla="*/ 8321252 w 12193149"/>
              <a:gd name="connsiteY86" fmla="*/ 1974587 h 2344739"/>
              <a:gd name="connsiteX87" fmla="*/ 8315581 w 12193149"/>
              <a:gd name="connsiteY87" fmla="*/ 1974913 h 2344739"/>
              <a:gd name="connsiteX88" fmla="*/ 8296322 w 12193149"/>
              <a:gd name="connsiteY88" fmla="*/ 1988808 h 2344739"/>
              <a:gd name="connsiteX89" fmla="*/ 8285424 w 12193149"/>
              <a:gd name="connsiteY89" fmla="*/ 1994631 h 2344739"/>
              <a:gd name="connsiteX90" fmla="*/ 8284298 w 12193149"/>
              <a:gd name="connsiteY90" fmla="*/ 1999074 h 2344739"/>
              <a:gd name="connsiteX91" fmla="*/ 8267224 w 12193149"/>
              <a:gd name="connsiteY91" fmla="*/ 2006249 h 2344739"/>
              <a:gd name="connsiteX92" fmla="*/ 8264525 w 12193149"/>
              <a:gd name="connsiteY92" fmla="*/ 2006019 h 2344739"/>
              <a:gd name="connsiteX93" fmla="*/ 8253181 w 12193149"/>
              <a:gd name="connsiteY93" fmla="*/ 2015862 h 2344739"/>
              <a:gd name="connsiteX94" fmla="*/ 8246982 w 12193149"/>
              <a:gd name="connsiteY94" fmla="*/ 2028854 h 2344739"/>
              <a:gd name="connsiteX95" fmla="*/ 8091420 w 12193149"/>
              <a:gd name="connsiteY95" fmla="*/ 2075015 h 2344739"/>
              <a:gd name="connsiteX96" fmla="*/ 7906555 w 12193149"/>
              <a:gd name="connsiteY96" fmla="*/ 2116988 h 2344739"/>
              <a:gd name="connsiteX97" fmla="*/ 7719893 w 12193149"/>
              <a:gd name="connsiteY97" fmla="*/ 2142703 h 2344739"/>
              <a:gd name="connsiteX98" fmla="*/ 7615495 w 12193149"/>
              <a:gd name="connsiteY98" fmla="*/ 2139232 h 2344739"/>
              <a:gd name="connsiteX99" fmla="*/ 7528691 w 12193149"/>
              <a:gd name="connsiteY99" fmla="*/ 2145060 h 2344739"/>
              <a:gd name="connsiteX100" fmla="*/ 7520719 w 12193149"/>
              <a:gd name="connsiteY100" fmla="*/ 2147613 h 2344739"/>
              <a:gd name="connsiteX101" fmla="*/ 7508559 w 12193149"/>
              <a:gd name="connsiteY101" fmla="*/ 2148948 h 2344739"/>
              <a:gd name="connsiteX102" fmla="*/ 7508188 w 12193149"/>
              <a:gd name="connsiteY102" fmla="*/ 2148621 h 2344739"/>
              <a:gd name="connsiteX103" fmla="*/ 7496943 w 12193149"/>
              <a:gd name="connsiteY103" fmla="*/ 2150573 h 2344739"/>
              <a:gd name="connsiteX104" fmla="*/ 7219707 w 12193149"/>
              <a:gd name="connsiteY104" fmla="*/ 2156680 h 2344739"/>
              <a:gd name="connsiteX105" fmla="*/ 7202249 w 12193149"/>
              <a:gd name="connsiteY105" fmla="*/ 2161230 h 2344739"/>
              <a:gd name="connsiteX106" fmla="*/ 7198152 w 12193149"/>
              <a:gd name="connsiteY106" fmla="*/ 2166588 h 2344739"/>
              <a:gd name="connsiteX107" fmla="*/ 7171956 w 12193149"/>
              <a:gd name="connsiteY107" fmla="*/ 2171236 h 2344739"/>
              <a:gd name="connsiteX108" fmla="*/ 7098136 w 12193149"/>
              <a:gd name="connsiteY108" fmla="*/ 2183464 h 2344739"/>
              <a:gd name="connsiteX109" fmla="*/ 7019644 w 12193149"/>
              <a:gd name="connsiteY109" fmla="*/ 2183090 h 2344739"/>
              <a:gd name="connsiteX110" fmla="*/ 6905294 w 12193149"/>
              <a:gd name="connsiteY110" fmla="*/ 2212596 h 2344739"/>
              <a:gd name="connsiteX111" fmla="*/ 6709370 w 12193149"/>
              <a:gd name="connsiteY111" fmla="*/ 2240551 h 2344739"/>
              <a:gd name="connsiteX112" fmla="*/ 6550602 w 12193149"/>
              <a:gd name="connsiteY112" fmla="*/ 2269327 h 2344739"/>
              <a:gd name="connsiteX113" fmla="*/ 6318708 w 12193149"/>
              <a:gd name="connsiteY113" fmla="*/ 2316127 h 2344739"/>
              <a:gd name="connsiteX114" fmla="*/ 6169822 w 12193149"/>
              <a:gd name="connsiteY114" fmla="*/ 2318214 h 2344739"/>
              <a:gd name="connsiteX115" fmla="*/ 6074996 w 12193149"/>
              <a:gd name="connsiteY115" fmla="*/ 2338676 h 2344739"/>
              <a:gd name="connsiteX116" fmla="*/ 6069677 w 12193149"/>
              <a:gd name="connsiteY116" fmla="*/ 2337139 h 2344739"/>
              <a:gd name="connsiteX117" fmla="*/ 6049786 w 12193149"/>
              <a:gd name="connsiteY117" fmla="*/ 2337822 h 2344739"/>
              <a:gd name="connsiteX118" fmla="*/ 6042433 w 12193149"/>
              <a:gd name="connsiteY118" fmla="*/ 2329473 h 2344739"/>
              <a:gd name="connsiteX119" fmla="*/ 6011238 w 12193149"/>
              <a:gd name="connsiteY119" fmla="*/ 2324380 h 2344739"/>
              <a:gd name="connsiteX120" fmla="*/ 5958523 w 12193149"/>
              <a:gd name="connsiteY120" fmla="*/ 2328024 h 2344739"/>
              <a:gd name="connsiteX121" fmla="*/ 5760067 w 12193149"/>
              <a:gd name="connsiteY121" fmla="*/ 2343716 h 2344739"/>
              <a:gd name="connsiteX122" fmla="*/ 5628108 w 12193149"/>
              <a:gd name="connsiteY122" fmla="*/ 2344739 h 2344739"/>
              <a:gd name="connsiteX123" fmla="*/ 5472054 w 12193149"/>
              <a:gd name="connsiteY123" fmla="*/ 2330719 h 2344739"/>
              <a:gd name="connsiteX124" fmla="*/ 5433909 w 12193149"/>
              <a:gd name="connsiteY124" fmla="*/ 2319466 h 2344739"/>
              <a:gd name="connsiteX125" fmla="*/ 5382817 w 12193149"/>
              <a:gd name="connsiteY125" fmla="*/ 2301764 h 2344739"/>
              <a:gd name="connsiteX126" fmla="*/ 5262912 w 12193149"/>
              <a:gd name="connsiteY126" fmla="*/ 2281347 h 2344739"/>
              <a:gd name="connsiteX127" fmla="*/ 5224109 w 12193149"/>
              <a:gd name="connsiteY127" fmla="*/ 2270223 h 2344739"/>
              <a:gd name="connsiteX128" fmla="*/ 5175808 w 12193149"/>
              <a:gd name="connsiteY128" fmla="*/ 2267233 h 2344739"/>
              <a:gd name="connsiteX129" fmla="*/ 5157702 w 12193149"/>
              <a:gd name="connsiteY129" fmla="*/ 2260010 h 2344739"/>
              <a:gd name="connsiteX130" fmla="*/ 5143747 w 12193149"/>
              <a:gd name="connsiteY130" fmla="*/ 2256610 h 2344739"/>
              <a:gd name="connsiteX131" fmla="*/ 5140744 w 12193149"/>
              <a:gd name="connsiteY131" fmla="*/ 2254509 h 2344739"/>
              <a:gd name="connsiteX132" fmla="*/ 5122807 w 12193149"/>
              <a:gd name="connsiteY132" fmla="*/ 2243656 h 2344739"/>
              <a:gd name="connsiteX133" fmla="*/ 5066938 w 12193149"/>
              <a:gd name="connsiteY133" fmla="*/ 2250227 h 2344739"/>
              <a:gd name="connsiteX134" fmla="*/ 5012662 w 12193149"/>
              <a:gd name="connsiteY134" fmla="*/ 2233846 h 2344739"/>
              <a:gd name="connsiteX135" fmla="*/ 4841589 w 12193149"/>
              <a:gd name="connsiteY135" fmla="*/ 2209829 h 2344739"/>
              <a:gd name="connsiteX136" fmla="*/ 4763595 w 12193149"/>
              <a:gd name="connsiteY136" fmla="*/ 2182061 h 2344739"/>
              <a:gd name="connsiteX137" fmla="*/ 4724334 w 12193149"/>
              <a:gd name="connsiteY137" fmla="*/ 2173047 h 2344739"/>
              <a:gd name="connsiteX138" fmla="*/ 4722324 w 12193149"/>
              <a:gd name="connsiteY138" fmla="*/ 2172298 h 2344739"/>
              <a:gd name="connsiteX139" fmla="*/ 4723259 w 12193149"/>
              <a:gd name="connsiteY139" fmla="*/ 2172087 h 2344739"/>
              <a:gd name="connsiteX140" fmla="*/ 4718350 w 12193149"/>
              <a:gd name="connsiteY140" fmla="*/ 2170817 h 2344739"/>
              <a:gd name="connsiteX141" fmla="*/ 4722324 w 12193149"/>
              <a:gd name="connsiteY141" fmla="*/ 2172298 h 2344739"/>
              <a:gd name="connsiteX142" fmla="*/ 4716674 w 12193149"/>
              <a:gd name="connsiteY142" fmla="*/ 2173573 h 2344739"/>
              <a:gd name="connsiteX143" fmla="*/ 4516962 w 12193149"/>
              <a:gd name="connsiteY143" fmla="*/ 2163671 h 2344739"/>
              <a:gd name="connsiteX144" fmla="*/ 4429691 w 12193149"/>
              <a:gd name="connsiteY144" fmla="*/ 2153020 h 2344739"/>
              <a:gd name="connsiteX145" fmla="*/ 4364023 w 12193149"/>
              <a:gd name="connsiteY145" fmla="*/ 2151674 h 2344739"/>
              <a:gd name="connsiteX146" fmla="*/ 4318114 w 12193149"/>
              <a:gd name="connsiteY146" fmla="*/ 2158289 h 2344739"/>
              <a:gd name="connsiteX147" fmla="*/ 4316258 w 12193149"/>
              <a:gd name="connsiteY147" fmla="*/ 2156948 h 2344739"/>
              <a:gd name="connsiteX148" fmla="*/ 4296292 w 12193149"/>
              <a:gd name="connsiteY148" fmla="*/ 2155069 h 2344739"/>
              <a:gd name="connsiteX149" fmla="*/ 4291212 w 12193149"/>
              <a:gd name="connsiteY149" fmla="*/ 2157986 h 2344739"/>
              <a:gd name="connsiteX150" fmla="*/ 4277290 w 12193149"/>
              <a:gd name="connsiteY150" fmla="*/ 2157740 h 2344739"/>
              <a:gd name="connsiteX151" fmla="*/ 4249265 w 12193149"/>
              <a:gd name="connsiteY151" fmla="*/ 2160064 h 2344739"/>
              <a:gd name="connsiteX152" fmla="*/ 4203199 w 12193149"/>
              <a:gd name="connsiteY152" fmla="*/ 2157269 h 2344739"/>
              <a:gd name="connsiteX153" fmla="*/ 4202893 w 12193149"/>
              <a:gd name="connsiteY153" fmla="*/ 2156010 h 2344739"/>
              <a:gd name="connsiteX154" fmla="*/ 4192396 w 12193149"/>
              <a:gd name="connsiteY154" fmla="*/ 2150376 h 2344739"/>
              <a:gd name="connsiteX155" fmla="*/ 4143893 w 12193149"/>
              <a:gd name="connsiteY155" fmla="*/ 2134511 h 2344739"/>
              <a:gd name="connsiteX156" fmla="*/ 4084245 w 12193149"/>
              <a:gd name="connsiteY156" fmla="*/ 2107978 h 2344739"/>
              <a:gd name="connsiteX157" fmla="*/ 4075694 w 12193149"/>
              <a:gd name="connsiteY157" fmla="*/ 2107143 h 2344739"/>
              <a:gd name="connsiteX158" fmla="*/ 4075575 w 12193149"/>
              <a:gd name="connsiteY158" fmla="*/ 2106844 h 2344739"/>
              <a:gd name="connsiteX159" fmla="*/ 4066658 w 12193149"/>
              <a:gd name="connsiteY159" fmla="*/ 2105400 h 2344739"/>
              <a:gd name="connsiteX160" fmla="*/ 4060102 w 12193149"/>
              <a:gd name="connsiteY160" fmla="*/ 2105618 h 2344739"/>
              <a:gd name="connsiteX161" fmla="*/ 4043512 w 12193149"/>
              <a:gd name="connsiteY161" fmla="*/ 2103997 h 2344739"/>
              <a:gd name="connsiteX162" fmla="*/ 4038145 w 12193149"/>
              <a:gd name="connsiteY162" fmla="*/ 2101563 h 2344739"/>
              <a:gd name="connsiteX163" fmla="*/ 4036511 w 12193149"/>
              <a:gd name="connsiteY163" fmla="*/ 2097896 h 2344739"/>
              <a:gd name="connsiteX164" fmla="*/ 4034926 w 12193149"/>
              <a:gd name="connsiteY164" fmla="*/ 2098131 h 2344739"/>
              <a:gd name="connsiteX165" fmla="*/ 4005686 w 12193149"/>
              <a:gd name="connsiteY165" fmla="*/ 2085563 h 2344739"/>
              <a:gd name="connsiteX166" fmla="*/ 3937994 w 12193149"/>
              <a:gd name="connsiteY166" fmla="*/ 2068106 h 2344739"/>
              <a:gd name="connsiteX167" fmla="*/ 3898423 w 12193149"/>
              <a:gd name="connsiteY167" fmla="*/ 2062451 h 2344739"/>
              <a:gd name="connsiteX168" fmla="*/ 3790908 w 12193149"/>
              <a:gd name="connsiteY168" fmla="*/ 2042213 h 2344739"/>
              <a:gd name="connsiteX169" fmla="*/ 3683661 w 12193149"/>
              <a:gd name="connsiteY169" fmla="*/ 2018290 h 2344739"/>
              <a:gd name="connsiteX170" fmla="*/ 3611183 w 12193149"/>
              <a:gd name="connsiteY170" fmla="*/ 1986019 h 2344739"/>
              <a:gd name="connsiteX171" fmla="*/ 3605003 w 12193149"/>
              <a:gd name="connsiteY171" fmla="*/ 1987381 h 2344739"/>
              <a:gd name="connsiteX172" fmla="*/ 3595884 w 12193149"/>
              <a:gd name="connsiteY172" fmla="*/ 1987545 h 2344739"/>
              <a:gd name="connsiteX173" fmla="*/ 3595649 w 12193149"/>
              <a:gd name="connsiteY173" fmla="*/ 1987276 h 2344739"/>
              <a:gd name="connsiteX174" fmla="*/ 3587126 w 12193149"/>
              <a:gd name="connsiteY174" fmla="*/ 1987966 h 2344739"/>
              <a:gd name="connsiteX175" fmla="*/ 3537283 w 12193149"/>
              <a:gd name="connsiteY175" fmla="*/ 1978267 h 2344739"/>
              <a:gd name="connsiteX176" fmla="*/ 3474371 w 12193149"/>
              <a:gd name="connsiteY176" fmla="*/ 1974606 h 2344739"/>
              <a:gd name="connsiteX177" fmla="*/ 3401876 w 12193149"/>
              <a:gd name="connsiteY177" fmla="*/ 1962558 h 2344739"/>
              <a:gd name="connsiteX178" fmla="*/ 3365036 w 12193149"/>
              <a:gd name="connsiteY178" fmla="*/ 1979510 h 2344739"/>
              <a:gd name="connsiteX179" fmla="*/ 3345174 w 12193149"/>
              <a:gd name="connsiteY179" fmla="*/ 1981192 h 2344739"/>
              <a:gd name="connsiteX180" fmla="*/ 3342846 w 12193149"/>
              <a:gd name="connsiteY180" fmla="*/ 1980217 h 2344739"/>
              <a:gd name="connsiteX181" fmla="*/ 3263504 w 12193149"/>
              <a:gd name="connsiteY181" fmla="*/ 1986094 h 2344739"/>
              <a:gd name="connsiteX182" fmla="*/ 3143704 w 12193149"/>
              <a:gd name="connsiteY182" fmla="*/ 1993869 h 2344739"/>
              <a:gd name="connsiteX183" fmla="*/ 3031439 w 12193149"/>
              <a:gd name="connsiteY183" fmla="*/ 1996512 h 2344739"/>
              <a:gd name="connsiteX184" fmla="*/ 2782717 w 12193149"/>
              <a:gd name="connsiteY184" fmla="*/ 2018333 h 2344739"/>
              <a:gd name="connsiteX185" fmla="*/ 2647675 w 12193149"/>
              <a:gd name="connsiteY185" fmla="*/ 2028869 h 2344739"/>
              <a:gd name="connsiteX186" fmla="*/ 2569176 w 12193149"/>
              <a:gd name="connsiteY186" fmla="*/ 2002628 h 2344739"/>
              <a:gd name="connsiteX187" fmla="*/ 2444403 w 12193149"/>
              <a:gd name="connsiteY187" fmla="*/ 2016529 h 2344739"/>
              <a:gd name="connsiteX188" fmla="*/ 2316260 w 12193149"/>
              <a:gd name="connsiteY188" fmla="*/ 2024996 h 2344739"/>
              <a:gd name="connsiteX189" fmla="*/ 2209726 w 12193149"/>
              <a:gd name="connsiteY189" fmla="*/ 2019763 h 2344739"/>
              <a:gd name="connsiteX190" fmla="*/ 2095813 w 12193149"/>
              <a:gd name="connsiteY190" fmla="*/ 2003052 h 2344739"/>
              <a:gd name="connsiteX191" fmla="*/ 1998504 w 12193149"/>
              <a:gd name="connsiteY191" fmla="*/ 1995032 h 2344739"/>
              <a:gd name="connsiteX192" fmla="*/ 1929320 w 12193149"/>
              <a:gd name="connsiteY192" fmla="*/ 2016977 h 2344739"/>
              <a:gd name="connsiteX193" fmla="*/ 1922798 w 12193149"/>
              <a:gd name="connsiteY193" fmla="*/ 2012146 h 2344739"/>
              <a:gd name="connsiteX194" fmla="*/ 1874228 w 12193149"/>
              <a:gd name="connsiteY194" fmla="*/ 2013741 h 2344739"/>
              <a:gd name="connsiteX195" fmla="*/ 1787803 w 12193149"/>
              <a:gd name="connsiteY195" fmla="*/ 2041363 h 2344739"/>
              <a:gd name="connsiteX196" fmla="*/ 1739352 w 12193149"/>
              <a:gd name="connsiteY196" fmla="*/ 2036312 h 2344739"/>
              <a:gd name="connsiteX197" fmla="*/ 1676219 w 12193149"/>
              <a:gd name="connsiteY197" fmla="*/ 2019963 h 2344739"/>
              <a:gd name="connsiteX198" fmla="*/ 1609817 w 12193149"/>
              <a:gd name="connsiteY198" fmla="*/ 2013066 h 2344739"/>
              <a:gd name="connsiteX199" fmla="*/ 1497258 w 12193149"/>
              <a:gd name="connsiteY199" fmla="*/ 1987476 h 2344739"/>
              <a:gd name="connsiteX200" fmla="*/ 1151127 w 12193149"/>
              <a:gd name="connsiteY200" fmla="*/ 1938041 h 2344739"/>
              <a:gd name="connsiteX201" fmla="*/ 859417 w 12193149"/>
              <a:gd name="connsiteY201" fmla="*/ 1928608 h 2344739"/>
              <a:gd name="connsiteX202" fmla="*/ 838688 w 12193149"/>
              <a:gd name="connsiteY202" fmla="*/ 1929821 h 2344739"/>
              <a:gd name="connsiteX203" fmla="*/ 817957 w 12193149"/>
              <a:gd name="connsiteY203" fmla="*/ 1927857 h 2344739"/>
              <a:gd name="connsiteX204" fmla="*/ 812654 w 12193149"/>
              <a:gd name="connsiteY204" fmla="*/ 1930751 h 2344739"/>
              <a:gd name="connsiteX205" fmla="*/ 721195 w 12193149"/>
              <a:gd name="connsiteY205" fmla="*/ 1929661 h 2344739"/>
              <a:gd name="connsiteX206" fmla="*/ 720890 w 12193149"/>
              <a:gd name="connsiteY206" fmla="*/ 1928399 h 2344739"/>
              <a:gd name="connsiteX207" fmla="*/ 710023 w 12193149"/>
              <a:gd name="connsiteY207" fmla="*/ 1922722 h 2344739"/>
              <a:gd name="connsiteX208" fmla="*/ 597940 w 12193149"/>
              <a:gd name="connsiteY208" fmla="*/ 1879864 h 2344739"/>
              <a:gd name="connsiteX209" fmla="*/ 579683 w 12193149"/>
              <a:gd name="connsiteY209" fmla="*/ 1877212 h 2344739"/>
              <a:gd name="connsiteX210" fmla="*/ 572865 w 12193149"/>
              <a:gd name="connsiteY210" fmla="*/ 1877401 h 2344739"/>
              <a:gd name="connsiteX211" fmla="*/ 446247 w 12193149"/>
              <a:gd name="connsiteY211" fmla="*/ 1839371 h 2344739"/>
              <a:gd name="connsiteX212" fmla="*/ 405163 w 12193149"/>
              <a:gd name="connsiteY212" fmla="*/ 1833548 h 2344739"/>
              <a:gd name="connsiteX213" fmla="*/ 293583 w 12193149"/>
              <a:gd name="connsiteY213" fmla="*/ 1812852 h 2344739"/>
              <a:gd name="connsiteX214" fmla="*/ 119529 w 12193149"/>
              <a:gd name="connsiteY214" fmla="*/ 1761047 h 2344739"/>
              <a:gd name="connsiteX215" fmla="*/ 16674 w 12193149"/>
              <a:gd name="connsiteY215" fmla="*/ 1758191 h 2344739"/>
              <a:gd name="connsiteX216" fmla="*/ 1150 w 12193149"/>
              <a:gd name="connsiteY216" fmla="*/ 1752722 h 2344739"/>
              <a:gd name="connsiteX217" fmla="*/ 1148 w 12193149"/>
              <a:gd name="connsiteY217" fmla="*/ 222213 h 2344739"/>
              <a:gd name="connsiteX218" fmla="*/ 1148 w 12193149"/>
              <a:gd name="connsiteY218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9 w 12193149"/>
              <a:gd name="connsiteY3" fmla="*/ 579739 h 2344739"/>
              <a:gd name="connsiteX4" fmla="*/ 12185986 w 12193149"/>
              <a:gd name="connsiteY4" fmla="*/ 584189 h 2344739"/>
              <a:gd name="connsiteX5" fmla="*/ 12156363 w 12193149"/>
              <a:gd name="connsiteY5" fmla="*/ 597366 h 2344739"/>
              <a:gd name="connsiteX6" fmla="*/ 12139215 w 12193149"/>
              <a:gd name="connsiteY6" fmla="*/ 623179 h 2344739"/>
              <a:gd name="connsiteX7" fmla="*/ 12126327 w 12193149"/>
              <a:gd name="connsiteY7" fmla="*/ 624690 h 2344739"/>
              <a:gd name="connsiteX8" fmla="*/ 12124007 w 12193149"/>
              <a:gd name="connsiteY8" fmla="*/ 624794 h 2344739"/>
              <a:gd name="connsiteX9" fmla="*/ 12116854 w 12193149"/>
              <a:gd name="connsiteY9" fmla="*/ 628608 h 2344739"/>
              <a:gd name="connsiteX10" fmla="*/ 12099497 w 12193149"/>
              <a:gd name="connsiteY10" fmla="*/ 628139 h 2344739"/>
              <a:gd name="connsiteX11" fmla="*/ 12087073 w 12193149"/>
              <a:gd name="connsiteY11" fmla="*/ 636341 h 2344739"/>
              <a:gd name="connsiteX12" fmla="*/ 12031073 w 12193149"/>
              <a:gd name="connsiteY12" fmla="*/ 680009 h 2344739"/>
              <a:gd name="connsiteX13" fmla="*/ 11995833 w 12193149"/>
              <a:gd name="connsiteY13" fmla="*/ 703458 h 2344739"/>
              <a:gd name="connsiteX14" fmla="*/ 11979717 w 12193149"/>
              <a:gd name="connsiteY14" fmla="*/ 708161 h 2344739"/>
              <a:gd name="connsiteX15" fmla="*/ 11959046 w 12193149"/>
              <a:gd name="connsiteY15" fmla="*/ 717558 h 2344739"/>
              <a:gd name="connsiteX16" fmla="*/ 11920454 w 12193149"/>
              <a:gd name="connsiteY16" fmla="*/ 730883 h 2344739"/>
              <a:gd name="connsiteX17" fmla="*/ 11903656 w 12193149"/>
              <a:gd name="connsiteY17" fmla="*/ 742426 h 2344739"/>
              <a:gd name="connsiteX18" fmla="*/ 11895048 w 12193149"/>
              <a:gd name="connsiteY18" fmla="*/ 744791 h 2344739"/>
              <a:gd name="connsiteX19" fmla="*/ 11891968 w 12193149"/>
              <a:gd name="connsiteY19" fmla="*/ 755729 h 2344739"/>
              <a:gd name="connsiteX20" fmla="*/ 11870776 w 12193149"/>
              <a:gd name="connsiteY20" fmla="*/ 777816 h 2344739"/>
              <a:gd name="connsiteX21" fmla="*/ 11813376 w 12193149"/>
              <a:gd name="connsiteY21" fmla="*/ 797659 h 2344739"/>
              <a:gd name="connsiteX22" fmla="*/ 11590693 w 12193149"/>
              <a:gd name="connsiteY22" fmla="*/ 963777 h 2344739"/>
              <a:gd name="connsiteX23" fmla="*/ 11506817 w 12193149"/>
              <a:gd name="connsiteY23" fmla="*/ 1033623 h 2344739"/>
              <a:gd name="connsiteX24" fmla="*/ 11280332 w 12193149"/>
              <a:gd name="connsiteY24" fmla="*/ 1223571 h 2344739"/>
              <a:gd name="connsiteX25" fmla="*/ 11228309 w 12193149"/>
              <a:gd name="connsiteY25" fmla="*/ 1276236 h 2344739"/>
              <a:gd name="connsiteX26" fmla="*/ 11218087 w 12193149"/>
              <a:gd name="connsiteY26" fmla="*/ 1275961 h 2344739"/>
              <a:gd name="connsiteX27" fmla="*/ 11217184 w 12193149"/>
              <a:gd name="connsiteY27" fmla="*/ 1275018 h 2344739"/>
              <a:gd name="connsiteX28" fmla="*/ 11188885 w 12193149"/>
              <a:gd name="connsiteY28" fmla="*/ 1292383 h 2344739"/>
              <a:gd name="connsiteX29" fmla="*/ 11184501 w 12193149"/>
              <a:gd name="connsiteY29" fmla="*/ 1292525 h 2344739"/>
              <a:gd name="connsiteX30" fmla="*/ 11166854 w 12193149"/>
              <a:gd name="connsiteY30" fmla="*/ 1306612 h 2344739"/>
              <a:gd name="connsiteX31" fmla="*/ 11157311 w 12193149"/>
              <a:gd name="connsiteY31" fmla="*/ 1312414 h 2344739"/>
              <a:gd name="connsiteX32" fmla="*/ 11155496 w 12193149"/>
              <a:gd name="connsiteY32" fmla="*/ 1317097 h 2344739"/>
              <a:gd name="connsiteX33" fmla="*/ 11140961 w 12193149"/>
              <a:gd name="connsiteY33" fmla="*/ 1324115 h 2344739"/>
              <a:gd name="connsiteX34" fmla="*/ 11138961 w 12193149"/>
              <a:gd name="connsiteY34" fmla="*/ 1323772 h 2344739"/>
              <a:gd name="connsiteX35" fmla="*/ 11128208 w 12193149"/>
              <a:gd name="connsiteY35" fmla="*/ 1333832 h 2344739"/>
              <a:gd name="connsiteX36" fmla="*/ 11120691 w 12193149"/>
              <a:gd name="connsiteY36" fmla="*/ 1347424 h 2344739"/>
              <a:gd name="connsiteX37" fmla="*/ 10894683 w 12193149"/>
              <a:gd name="connsiteY37" fmla="*/ 1473399 h 2344739"/>
              <a:gd name="connsiteX38" fmla="*/ 10773300 w 12193149"/>
              <a:gd name="connsiteY38" fmla="*/ 1523191 h 2344739"/>
              <a:gd name="connsiteX39" fmla="*/ 10627668 w 12193149"/>
              <a:gd name="connsiteY39" fmla="*/ 1559229 h 2344739"/>
              <a:gd name="connsiteX40" fmla="*/ 10581895 w 12193149"/>
              <a:gd name="connsiteY40" fmla="*/ 1568689 h 2344739"/>
              <a:gd name="connsiteX41" fmla="*/ 10547790 w 12193149"/>
              <a:gd name="connsiteY41" fmla="*/ 1598423 h 2344739"/>
              <a:gd name="connsiteX42" fmla="*/ 10529643 w 12193149"/>
              <a:gd name="connsiteY42" fmla="*/ 1596907 h 2344739"/>
              <a:gd name="connsiteX43" fmla="*/ 10526446 w 12193149"/>
              <a:gd name="connsiteY43" fmla="*/ 1596411 h 2344739"/>
              <a:gd name="connsiteX44" fmla="*/ 10515129 w 12193149"/>
              <a:gd name="connsiteY44" fmla="*/ 1599537 h 2344739"/>
              <a:gd name="connsiteX45" fmla="*/ 10491735 w 12193149"/>
              <a:gd name="connsiteY45" fmla="*/ 1594156 h 2344739"/>
              <a:gd name="connsiteX46" fmla="*/ 10471418 w 12193149"/>
              <a:gd name="connsiteY46" fmla="*/ 1601693 h 2344739"/>
              <a:gd name="connsiteX47" fmla="*/ 10377042 w 12193149"/>
              <a:gd name="connsiteY47" fmla="*/ 1644598 h 2344739"/>
              <a:gd name="connsiteX48" fmla="*/ 10319338 w 12193149"/>
              <a:gd name="connsiteY48" fmla="*/ 1666221 h 2344739"/>
              <a:gd name="connsiteX49" fmla="*/ 10295467 w 12193149"/>
              <a:gd name="connsiteY49" fmla="*/ 1668079 h 2344739"/>
              <a:gd name="connsiteX50" fmla="*/ 10263443 w 12193149"/>
              <a:gd name="connsiteY50" fmla="*/ 1674948 h 2344739"/>
              <a:gd name="connsiteX51" fmla="*/ 10205418 w 12193149"/>
              <a:gd name="connsiteY51" fmla="*/ 1682149 h 2344739"/>
              <a:gd name="connsiteX52" fmla="*/ 10177759 w 12193149"/>
              <a:gd name="connsiteY52" fmla="*/ 1692943 h 2344739"/>
              <a:gd name="connsiteX53" fmla="*/ 10165070 w 12193149"/>
              <a:gd name="connsiteY53" fmla="*/ 1693739 h 2344739"/>
              <a:gd name="connsiteX54" fmla="*/ 10156308 w 12193149"/>
              <a:gd name="connsiteY54" fmla="*/ 1707487 h 2344739"/>
              <a:gd name="connsiteX55" fmla="*/ 10118267 w 12193149"/>
              <a:gd name="connsiteY55" fmla="*/ 1731142 h 2344739"/>
              <a:gd name="connsiteX56" fmla="*/ 10083317 w 12193149"/>
              <a:gd name="connsiteY56" fmla="*/ 1743296 h 2344739"/>
              <a:gd name="connsiteX57" fmla="*/ 10040388 w 12193149"/>
              <a:gd name="connsiteY57" fmla="*/ 1741632 h 2344739"/>
              <a:gd name="connsiteX58" fmla="*/ 9961167 w 12193149"/>
              <a:gd name="connsiteY58" fmla="*/ 1757147 h 2344739"/>
              <a:gd name="connsiteX59" fmla="*/ 9848940 w 12193149"/>
              <a:gd name="connsiteY59" fmla="*/ 1763915 h 2344739"/>
              <a:gd name="connsiteX60" fmla="*/ 9729457 w 12193149"/>
              <a:gd name="connsiteY60" fmla="*/ 1784122 h 2344739"/>
              <a:gd name="connsiteX61" fmla="*/ 9613704 w 12193149"/>
              <a:gd name="connsiteY61" fmla="*/ 1812371 h 2344739"/>
              <a:gd name="connsiteX62" fmla="*/ 9338590 w 12193149"/>
              <a:gd name="connsiteY62" fmla="*/ 1869293 h 2344739"/>
              <a:gd name="connsiteX63" fmla="*/ 9232518 w 12193149"/>
              <a:gd name="connsiteY63" fmla="*/ 1893149 h 2344739"/>
              <a:gd name="connsiteX64" fmla="*/ 9156690 w 12193149"/>
              <a:gd name="connsiteY64" fmla="*/ 1903228 h 2344739"/>
              <a:gd name="connsiteX65" fmla="*/ 9054601 w 12193149"/>
              <a:gd name="connsiteY65" fmla="*/ 1910755 h 2344739"/>
              <a:gd name="connsiteX66" fmla="*/ 9006634 w 12193149"/>
              <a:gd name="connsiteY66" fmla="*/ 1914040 h 2344739"/>
              <a:gd name="connsiteX67" fmla="*/ 9006349 w 12193149"/>
              <a:gd name="connsiteY67" fmla="*/ 1913800 h 2344739"/>
              <a:gd name="connsiteX68" fmla="*/ 8997380 w 12193149"/>
              <a:gd name="connsiteY68" fmla="*/ 1915011 h 2344739"/>
              <a:gd name="connsiteX69" fmla="*/ 8991542 w 12193149"/>
              <a:gd name="connsiteY69" fmla="*/ 1917072 h 2344739"/>
              <a:gd name="connsiteX70" fmla="*/ 8975485 w 12193149"/>
              <a:gd name="connsiteY70" fmla="*/ 1920298 h 2344739"/>
              <a:gd name="connsiteX71" fmla="*/ 8969159 w 12193149"/>
              <a:gd name="connsiteY71" fmla="*/ 1919598 h 2344739"/>
              <a:gd name="connsiteX72" fmla="*/ 8964196 w 12193149"/>
              <a:gd name="connsiteY72" fmla="*/ 1917373 h 2344739"/>
              <a:gd name="connsiteX73" fmla="*/ 8930136 w 12193149"/>
              <a:gd name="connsiteY73" fmla="*/ 1914185 h 2344739"/>
              <a:gd name="connsiteX74" fmla="*/ 8753592 w 12193149"/>
              <a:gd name="connsiteY74" fmla="*/ 1933417 h 2344739"/>
              <a:gd name="connsiteX75" fmla="*/ 8708995 w 12193149"/>
              <a:gd name="connsiteY75" fmla="*/ 1935518 h 2344739"/>
              <a:gd name="connsiteX76" fmla="*/ 8597219 w 12193149"/>
              <a:gd name="connsiteY76" fmla="*/ 1944090 h 2344739"/>
              <a:gd name="connsiteX77" fmla="*/ 8526378 w 12193149"/>
              <a:gd name="connsiteY77" fmla="*/ 1929248 h 2344739"/>
              <a:gd name="connsiteX78" fmla="*/ 8512131 w 12193149"/>
              <a:gd name="connsiteY78" fmla="*/ 1935163 h 2344739"/>
              <a:gd name="connsiteX79" fmla="*/ 8507315 w 12193149"/>
              <a:gd name="connsiteY79" fmla="*/ 1938164 h 2344739"/>
              <a:gd name="connsiteX80" fmla="*/ 8499116 w 12193149"/>
              <a:gd name="connsiteY80" fmla="*/ 1940902 h 2344739"/>
              <a:gd name="connsiteX81" fmla="*/ 8498742 w 12193149"/>
              <a:gd name="connsiteY81" fmla="*/ 1940723 h 2344739"/>
              <a:gd name="connsiteX82" fmla="*/ 8491397 w 12193149"/>
              <a:gd name="connsiteY82" fmla="*/ 1943773 h 2344739"/>
              <a:gd name="connsiteX83" fmla="*/ 8368330 w 12193149"/>
              <a:gd name="connsiteY83" fmla="*/ 1957815 h 2344739"/>
              <a:gd name="connsiteX84" fmla="*/ 8354947 w 12193149"/>
              <a:gd name="connsiteY84" fmla="*/ 1958009 h 2344739"/>
              <a:gd name="connsiteX85" fmla="*/ 8321252 w 12193149"/>
              <a:gd name="connsiteY85" fmla="*/ 1974587 h 2344739"/>
              <a:gd name="connsiteX86" fmla="*/ 8315581 w 12193149"/>
              <a:gd name="connsiteY86" fmla="*/ 1974913 h 2344739"/>
              <a:gd name="connsiteX87" fmla="*/ 8296322 w 12193149"/>
              <a:gd name="connsiteY87" fmla="*/ 1988808 h 2344739"/>
              <a:gd name="connsiteX88" fmla="*/ 8285424 w 12193149"/>
              <a:gd name="connsiteY88" fmla="*/ 1994631 h 2344739"/>
              <a:gd name="connsiteX89" fmla="*/ 8284298 w 12193149"/>
              <a:gd name="connsiteY89" fmla="*/ 1999074 h 2344739"/>
              <a:gd name="connsiteX90" fmla="*/ 8267224 w 12193149"/>
              <a:gd name="connsiteY90" fmla="*/ 2006249 h 2344739"/>
              <a:gd name="connsiteX91" fmla="*/ 8264525 w 12193149"/>
              <a:gd name="connsiteY91" fmla="*/ 2006019 h 2344739"/>
              <a:gd name="connsiteX92" fmla="*/ 8253181 w 12193149"/>
              <a:gd name="connsiteY92" fmla="*/ 2015862 h 2344739"/>
              <a:gd name="connsiteX93" fmla="*/ 8246982 w 12193149"/>
              <a:gd name="connsiteY93" fmla="*/ 2028854 h 2344739"/>
              <a:gd name="connsiteX94" fmla="*/ 8091420 w 12193149"/>
              <a:gd name="connsiteY94" fmla="*/ 2075015 h 2344739"/>
              <a:gd name="connsiteX95" fmla="*/ 7906555 w 12193149"/>
              <a:gd name="connsiteY95" fmla="*/ 2116988 h 2344739"/>
              <a:gd name="connsiteX96" fmla="*/ 7719893 w 12193149"/>
              <a:gd name="connsiteY96" fmla="*/ 2142703 h 2344739"/>
              <a:gd name="connsiteX97" fmla="*/ 7615495 w 12193149"/>
              <a:gd name="connsiteY97" fmla="*/ 2139232 h 2344739"/>
              <a:gd name="connsiteX98" fmla="*/ 7528691 w 12193149"/>
              <a:gd name="connsiteY98" fmla="*/ 2145060 h 2344739"/>
              <a:gd name="connsiteX99" fmla="*/ 7520719 w 12193149"/>
              <a:gd name="connsiteY99" fmla="*/ 2147613 h 2344739"/>
              <a:gd name="connsiteX100" fmla="*/ 7508559 w 12193149"/>
              <a:gd name="connsiteY100" fmla="*/ 2148948 h 2344739"/>
              <a:gd name="connsiteX101" fmla="*/ 7508188 w 12193149"/>
              <a:gd name="connsiteY101" fmla="*/ 2148621 h 2344739"/>
              <a:gd name="connsiteX102" fmla="*/ 7496943 w 12193149"/>
              <a:gd name="connsiteY102" fmla="*/ 2150573 h 2344739"/>
              <a:gd name="connsiteX103" fmla="*/ 7219707 w 12193149"/>
              <a:gd name="connsiteY103" fmla="*/ 2156680 h 2344739"/>
              <a:gd name="connsiteX104" fmla="*/ 7202249 w 12193149"/>
              <a:gd name="connsiteY104" fmla="*/ 2161230 h 2344739"/>
              <a:gd name="connsiteX105" fmla="*/ 7198152 w 12193149"/>
              <a:gd name="connsiteY105" fmla="*/ 2166588 h 2344739"/>
              <a:gd name="connsiteX106" fmla="*/ 7171956 w 12193149"/>
              <a:gd name="connsiteY106" fmla="*/ 2171236 h 2344739"/>
              <a:gd name="connsiteX107" fmla="*/ 7098136 w 12193149"/>
              <a:gd name="connsiteY107" fmla="*/ 2183464 h 2344739"/>
              <a:gd name="connsiteX108" fmla="*/ 7019644 w 12193149"/>
              <a:gd name="connsiteY108" fmla="*/ 2183090 h 2344739"/>
              <a:gd name="connsiteX109" fmla="*/ 6905294 w 12193149"/>
              <a:gd name="connsiteY109" fmla="*/ 2212596 h 2344739"/>
              <a:gd name="connsiteX110" fmla="*/ 6709370 w 12193149"/>
              <a:gd name="connsiteY110" fmla="*/ 2240551 h 2344739"/>
              <a:gd name="connsiteX111" fmla="*/ 6550602 w 12193149"/>
              <a:gd name="connsiteY111" fmla="*/ 2269327 h 2344739"/>
              <a:gd name="connsiteX112" fmla="*/ 6318708 w 12193149"/>
              <a:gd name="connsiteY112" fmla="*/ 2316127 h 2344739"/>
              <a:gd name="connsiteX113" fmla="*/ 6169822 w 12193149"/>
              <a:gd name="connsiteY113" fmla="*/ 2318214 h 2344739"/>
              <a:gd name="connsiteX114" fmla="*/ 6074996 w 12193149"/>
              <a:gd name="connsiteY114" fmla="*/ 2338676 h 2344739"/>
              <a:gd name="connsiteX115" fmla="*/ 6069677 w 12193149"/>
              <a:gd name="connsiteY115" fmla="*/ 2337139 h 2344739"/>
              <a:gd name="connsiteX116" fmla="*/ 6049786 w 12193149"/>
              <a:gd name="connsiteY116" fmla="*/ 2337822 h 2344739"/>
              <a:gd name="connsiteX117" fmla="*/ 6042433 w 12193149"/>
              <a:gd name="connsiteY117" fmla="*/ 2329473 h 2344739"/>
              <a:gd name="connsiteX118" fmla="*/ 6011238 w 12193149"/>
              <a:gd name="connsiteY118" fmla="*/ 2324380 h 2344739"/>
              <a:gd name="connsiteX119" fmla="*/ 5958523 w 12193149"/>
              <a:gd name="connsiteY119" fmla="*/ 2328024 h 2344739"/>
              <a:gd name="connsiteX120" fmla="*/ 5760067 w 12193149"/>
              <a:gd name="connsiteY120" fmla="*/ 2343716 h 2344739"/>
              <a:gd name="connsiteX121" fmla="*/ 5628108 w 12193149"/>
              <a:gd name="connsiteY121" fmla="*/ 2344739 h 2344739"/>
              <a:gd name="connsiteX122" fmla="*/ 5472054 w 12193149"/>
              <a:gd name="connsiteY122" fmla="*/ 2330719 h 2344739"/>
              <a:gd name="connsiteX123" fmla="*/ 5433909 w 12193149"/>
              <a:gd name="connsiteY123" fmla="*/ 2319466 h 2344739"/>
              <a:gd name="connsiteX124" fmla="*/ 5382817 w 12193149"/>
              <a:gd name="connsiteY124" fmla="*/ 2301764 h 2344739"/>
              <a:gd name="connsiteX125" fmla="*/ 5262912 w 12193149"/>
              <a:gd name="connsiteY125" fmla="*/ 2281347 h 2344739"/>
              <a:gd name="connsiteX126" fmla="*/ 5224109 w 12193149"/>
              <a:gd name="connsiteY126" fmla="*/ 2270223 h 2344739"/>
              <a:gd name="connsiteX127" fmla="*/ 5175808 w 12193149"/>
              <a:gd name="connsiteY127" fmla="*/ 2267233 h 2344739"/>
              <a:gd name="connsiteX128" fmla="*/ 5157702 w 12193149"/>
              <a:gd name="connsiteY128" fmla="*/ 2260010 h 2344739"/>
              <a:gd name="connsiteX129" fmla="*/ 5143747 w 12193149"/>
              <a:gd name="connsiteY129" fmla="*/ 2256610 h 2344739"/>
              <a:gd name="connsiteX130" fmla="*/ 5140744 w 12193149"/>
              <a:gd name="connsiteY130" fmla="*/ 2254509 h 2344739"/>
              <a:gd name="connsiteX131" fmla="*/ 5122807 w 12193149"/>
              <a:gd name="connsiteY131" fmla="*/ 2243656 h 2344739"/>
              <a:gd name="connsiteX132" fmla="*/ 5066938 w 12193149"/>
              <a:gd name="connsiteY132" fmla="*/ 2250227 h 2344739"/>
              <a:gd name="connsiteX133" fmla="*/ 5012662 w 12193149"/>
              <a:gd name="connsiteY133" fmla="*/ 2233846 h 2344739"/>
              <a:gd name="connsiteX134" fmla="*/ 4841589 w 12193149"/>
              <a:gd name="connsiteY134" fmla="*/ 2209829 h 2344739"/>
              <a:gd name="connsiteX135" fmla="*/ 4763595 w 12193149"/>
              <a:gd name="connsiteY135" fmla="*/ 2182061 h 2344739"/>
              <a:gd name="connsiteX136" fmla="*/ 4724334 w 12193149"/>
              <a:gd name="connsiteY136" fmla="*/ 2173047 h 2344739"/>
              <a:gd name="connsiteX137" fmla="*/ 4722324 w 12193149"/>
              <a:gd name="connsiteY137" fmla="*/ 2172298 h 2344739"/>
              <a:gd name="connsiteX138" fmla="*/ 4723259 w 12193149"/>
              <a:gd name="connsiteY138" fmla="*/ 2172087 h 2344739"/>
              <a:gd name="connsiteX139" fmla="*/ 4718350 w 12193149"/>
              <a:gd name="connsiteY139" fmla="*/ 2170817 h 2344739"/>
              <a:gd name="connsiteX140" fmla="*/ 4722324 w 12193149"/>
              <a:gd name="connsiteY140" fmla="*/ 2172298 h 2344739"/>
              <a:gd name="connsiteX141" fmla="*/ 4716674 w 12193149"/>
              <a:gd name="connsiteY141" fmla="*/ 2173573 h 2344739"/>
              <a:gd name="connsiteX142" fmla="*/ 4516962 w 12193149"/>
              <a:gd name="connsiteY142" fmla="*/ 2163671 h 2344739"/>
              <a:gd name="connsiteX143" fmla="*/ 4429691 w 12193149"/>
              <a:gd name="connsiteY143" fmla="*/ 2153020 h 2344739"/>
              <a:gd name="connsiteX144" fmla="*/ 4364023 w 12193149"/>
              <a:gd name="connsiteY144" fmla="*/ 2151674 h 2344739"/>
              <a:gd name="connsiteX145" fmla="*/ 4318114 w 12193149"/>
              <a:gd name="connsiteY145" fmla="*/ 2158289 h 2344739"/>
              <a:gd name="connsiteX146" fmla="*/ 4316258 w 12193149"/>
              <a:gd name="connsiteY146" fmla="*/ 2156948 h 2344739"/>
              <a:gd name="connsiteX147" fmla="*/ 4296292 w 12193149"/>
              <a:gd name="connsiteY147" fmla="*/ 2155069 h 2344739"/>
              <a:gd name="connsiteX148" fmla="*/ 4291212 w 12193149"/>
              <a:gd name="connsiteY148" fmla="*/ 2157986 h 2344739"/>
              <a:gd name="connsiteX149" fmla="*/ 4277290 w 12193149"/>
              <a:gd name="connsiteY149" fmla="*/ 2157740 h 2344739"/>
              <a:gd name="connsiteX150" fmla="*/ 4249265 w 12193149"/>
              <a:gd name="connsiteY150" fmla="*/ 2160064 h 2344739"/>
              <a:gd name="connsiteX151" fmla="*/ 4203199 w 12193149"/>
              <a:gd name="connsiteY151" fmla="*/ 2157269 h 2344739"/>
              <a:gd name="connsiteX152" fmla="*/ 4202893 w 12193149"/>
              <a:gd name="connsiteY152" fmla="*/ 2156010 h 2344739"/>
              <a:gd name="connsiteX153" fmla="*/ 4192396 w 12193149"/>
              <a:gd name="connsiteY153" fmla="*/ 2150376 h 2344739"/>
              <a:gd name="connsiteX154" fmla="*/ 4143893 w 12193149"/>
              <a:gd name="connsiteY154" fmla="*/ 2134511 h 2344739"/>
              <a:gd name="connsiteX155" fmla="*/ 4084245 w 12193149"/>
              <a:gd name="connsiteY155" fmla="*/ 2107978 h 2344739"/>
              <a:gd name="connsiteX156" fmla="*/ 4075694 w 12193149"/>
              <a:gd name="connsiteY156" fmla="*/ 2107143 h 2344739"/>
              <a:gd name="connsiteX157" fmla="*/ 4075575 w 12193149"/>
              <a:gd name="connsiteY157" fmla="*/ 2106844 h 2344739"/>
              <a:gd name="connsiteX158" fmla="*/ 4066658 w 12193149"/>
              <a:gd name="connsiteY158" fmla="*/ 2105400 h 2344739"/>
              <a:gd name="connsiteX159" fmla="*/ 4060102 w 12193149"/>
              <a:gd name="connsiteY159" fmla="*/ 2105618 h 2344739"/>
              <a:gd name="connsiteX160" fmla="*/ 4043512 w 12193149"/>
              <a:gd name="connsiteY160" fmla="*/ 2103997 h 2344739"/>
              <a:gd name="connsiteX161" fmla="*/ 4038145 w 12193149"/>
              <a:gd name="connsiteY161" fmla="*/ 2101563 h 2344739"/>
              <a:gd name="connsiteX162" fmla="*/ 4036511 w 12193149"/>
              <a:gd name="connsiteY162" fmla="*/ 2097896 h 2344739"/>
              <a:gd name="connsiteX163" fmla="*/ 4034926 w 12193149"/>
              <a:gd name="connsiteY163" fmla="*/ 2098131 h 2344739"/>
              <a:gd name="connsiteX164" fmla="*/ 4005686 w 12193149"/>
              <a:gd name="connsiteY164" fmla="*/ 2085563 h 2344739"/>
              <a:gd name="connsiteX165" fmla="*/ 3937994 w 12193149"/>
              <a:gd name="connsiteY165" fmla="*/ 2068106 h 2344739"/>
              <a:gd name="connsiteX166" fmla="*/ 3898423 w 12193149"/>
              <a:gd name="connsiteY166" fmla="*/ 2062451 h 2344739"/>
              <a:gd name="connsiteX167" fmla="*/ 3790908 w 12193149"/>
              <a:gd name="connsiteY167" fmla="*/ 2042213 h 2344739"/>
              <a:gd name="connsiteX168" fmla="*/ 3683661 w 12193149"/>
              <a:gd name="connsiteY168" fmla="*/ 2018290 h 2344739"/>
              <a:gd name="connsiteX169" fmla="*/ 3611183 w 12193149"/>
              <a:gd name="connsiteY169" fmla="*/ 1986019 h 2344739"/>
              <a:gd name="connsiteX170" fmla="*/ 3605003 w 12193149"/>
              <a:gd name="connsiteY170" fmla="*/ 1987381 h 2344739"/>
              <a:gd name="connsiteX171" fmla="*/ 3595884 w 12193149"/>
              <a:gd name="connsiteY171" fmla="*/ 1987545 h 2344739"/>
              <a:gd name="connsiteX172" fmla="*/ 3595649 w 12193149"/>
              <a:gd name="connsiteY172" fmla="*/ 1987276 h 2344739"/>
              <a:gd name="connsiteX173" fmla="*/ 3587126 w 12193149"/>
              <a:gd name="connsiteY173" fmla="*/ 1987966 h 2344739"/>
              <a:gd name="connsiteX174" fmla="*/ 3537283 w 12193149"/>
              <a:gd name="connsiteY174" fmla="*/ 1978267 h 2344739"/>
              <a:gd name="connsiteX175" fmla="*/ 3474371 w 12193149"/>
              <a:gd name="connsiteY175" fmla="*/ 1974606 h 2344739"/>
              <a:gd name="connsiteX176" fmla="*/ 3401876 w 12193149"/>
              <a:gd name="connsiteY176" fmla="*/ 1962558 h 2344739"/>
              <a:gd name="connsiteX177" fmla="*/ 3365036 w 12193149"/>
              <a:gd name="connsiteY177" fmla="*/ 1979510 h 2344739"/>
              <a:gd name="connsiteX178" fmla="*/ 3345174 w 12193149"/>
              <a:gd name="connsiteY178" fmla="*/ 1981192 h 2344739"/>
              <a:gd name="connsiteX179" fmla="*/ 3342846 w 12193149"/>
              <a:gd name="connsiteY179" fmla="*/ 1980217 h 2344739"/>
              <a:gd name="connsiteX180" fmla="*/ 3263504 w 12193149"/>
              <a:gd name="connsiteY180" fmla="*/ 1986094 h 2344739"/>
              <a:gd name="connsiteX181" fmla="*/ 3143704 w 12193149"/>
              <a:gd name="connsiteY181" fmla="*/ 1993869 h 2344739"/>
              <a:gd name="connsiteX182" fmla="*/ 3031439 w 12193149"/>
              <a:gd name="connsiteY182" fmla="*/ 1996512 h 2344739"/>
              <a:gd name="connsiteX183" fmla="*/ 2782717 w 12193149"/>
              <a:gd name="connsiteY183" fmla="*/ 2018333 h 2344739"/>
              <a:gd name="connsiteX184" fmla="*/ 2647675 w 12193149"/>
              <a:gd name="connsiteY184" fmla="*/ 2028869 h 2344739"/>
              <a:gd name="connsiteX185" fmla="*/ 2569176 w 12193149"/>
              <a:gd name="connsiteY185" fmla="*/ 2002628 h 2344739"/>
              <a:gd name="connsiteX186" fmla="*/ 2444403 w 12193149"/>
              <a:gd name="connsiteY186" fmla="*/ 2016529 h 2344739"/>
              <a:gd name="connsiteX187" fmla="*/ 2316260 w 12193149"/>
              <a:gd name="connsiteY187" fmla="*/ 2024996 h 2344739"/>
              <a:gd name="connsiteX188" fmla="*/ 2209726 w 12193149"/>
              <a:gd name="connsiteY188" fmla="*/ 2019763 h 2344739"/>
              <a:gd name="connsiteX189" fmla="*/ 2095813 w 12193149"/>
              <a:gd name="connsiteY189" fmla="*/ 2003052 h 2344739"/>
              <a:gd name="connsiteX190" fmla="*/ 1998504 w 12193149"/>
              <a:gd name="connsiteY190" fmla="*/ 1995032 h 2344739"/>
              <a:gd name="connsiteX191" fmla="*/ 1929320 w 12193149"/>
              <a:gd name="connsiteY191" fmla="*/ 2016977 h 2344739"/>
              <a:gd name="connsiteX192" fmla="*/ 1922798 w 12193149"/>
              <a:gd name="connsiteY192" fmla="*/ 2012146 h 2344739"/>
              <a:gd name="connsiteX193" fmla="*/ 1874228 w 12193149"/>
              <a:gd name="connsiteY193" fmla="*/ 2013741 h 2344739"/>
              <a:gd name="connsiteX194" fmla="*/ 1787803 w 12193149"/>
              <a:gd name="connsiteY194" fmla="*/ 2041363 h 2344739"/>
              <a:gd name="connsiteX195" fmla="*/ 1739352 w 12193149"/>
              <a:gd name="connsiteY195" fmla="*/ 2036312 h 2344739"/>
              <a:gd name="connsiteX196" fmla="*/ 1676219 w 12193149"/>
              <a:gd name="connsiteY196" fmla="*/ 2019963 h 2344739"/>
              <a:gd name="connsiteX197" fmla="*/ 1609817 w 12193149"/>
              <a:gd name="connsiteY197" fmla="*/ 2013066 h 2344739"/>
              <a:gd name="connsiteX198" fmla="*/ 1497258 w 12193149"/>
              <a:gd name="connsiteY198" fmla="*/ 1987476 h 2344739"/>
              <a:gd name="connsiteX199" fmla="*/ 1151127 w 12193149"/>
              <a:gd name="connsiteY199" fmla="*/ 1938041 h 2344739"/>
              <a:gd name="connsiteX200" fmla="*/ 859417 w 12193149"/>
              <a:gd name="connsiteY200" fmla="*/ 1928608 h 2344739"/>
              <a:gd name="connsiteX201" fmla="*/ 838688 w 12193149"/>
              <a:gd name="connsiteY201" fmla="*/ 1929821 h 2344739"/>
              <a:gd name="connsiteX202" fmla="*/ 817957 w 12193149"/>
              <a:gd name="connsiteY202" fmla="*/ 1927857 h 2344739"/>
              <a:gd name="connsiteX203" fmla="*/ 812654 w 12193149"/>
              <a:gd name="connsiteY203" fmla="*/ 1930751 h 2344739"/>
              <a:gd name="connsiteX204" fmla="*/ 721195 w 12193149"/>
              <a:gd name="connsiteY204" fmla="*/ 1929661 h 2344739"/>
              <a:gd name="connsiteX205" fmla="*/ 720890 w 12193149"/>
              <a:gd name="connsiteY205" fmla="*/ 1928399 h 2344739"/>
              <a:gd name="connsiteX206" fmla="*/ 710023 w 12193149"/>
              <a:gd name="connsiteY206" fmla="*/ 1922722 h 2344739"/>
              <a:gd name="connsiteX207" fmla="*/ 597940 w 12193149"/>
              <a:gd name="connsiteY207" fmla="*/ 1879864 h 2344739"/>
              <a:gd name="connsiteX208" fmla="*/ 579683 w 12193149"/>
              <a:gd name="connsiteY208" fmla="*/ 1877212 h 2344739"/>
              <a:gd name="connsiteX209" fmla="*/ 572865 w 12193149"/>
              <a:gd name="connsiteY209" fmla="*/ 1877401 h 2344739"/>
              <a:gd name="connsiteX210" fmla="*/ 446247 w 12193149"/>
              <a:gd name="connsiteY210" fmla="*/ 1839371 h 2344739"/>
              <a:gd name="connsiteX211" fmla="*/ 405163 w 12193149"/>
              <a:gd name="connsiteY211" fmla="*/ 1833548 h 2344739"/>
              <a:gd name="connsiteX212" fmla="*/ 293583 w 12193149"/>
              <a:gd name="connsiteY212" fmla="*/ 1812852 h 2344739"/>
              <a:gd name="connsiteX213" fmla="*/ 119529 w 12193149"/>
              <a:gd name="connsiteY213" fmla="*/ 1761047 h 2344739"/>
              <a:gd name="connsiteX214" fmla="*/ 16674 w 12193149"/>
              <a:gd name="connsiteY214" fmla="*/ 1758191 h 2344739"/>
              <a:gd name="connsiteX215" fmla="*/ 1150 w 12193149"/>
              <a:gd name="connsiteY215" fmla="*/ 1752722 h 2344739"/>
              <a:gd name="connsiteX216" fmla="*/ 1148 w 12193149"/>
              <a:gd name="connsiteY216" fmla="*/ 222213 h 2344739"/>
              <a:gd name="connsiteX217" fmla="*/ 1148 w 12193149"/>
              <a:gd name="connsiteY217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9 w 12193149"/>
              <a:gd name="connsiteY2" fmla="*/ 579739 h 2344739"/>
              <a:gd name="connsiteX3" fmla="*/ 12185986 w 12193149"/>
              <a:gd name="connsiteY3" fmla="*/ 584189 h 2344739"/>
              <a:gd name="connsiteX4" fmla="*/ 12156363 w 12193149"/>
              <a:gd name="connsiteY4" fmla="*/ 597366 h 2344739"/>
              <a:gd name="connsiteX5" fmla="*/ 12139215 w 12193149"/>
              <a:gd name="connsiteY5" fmla="*/ 623179 h 2344739"/>
              <a:gd name="connsiteX6" fmla="*/ 12126327 w 12193149"/>
              <a:gd name="connsiteY6" fmla="*/ 624690 h 2344739"/>
              <a:gd name="connsiteX7" fmla="*/ 12124007 w 12193149"/>
              <a:gd name="connsiteY7" fmla="*/ 624794 h 2344739"/>
              <a:gd name="connsiteX8" fmla="*/ 12116854 w 12193149"/>
              <a:gd name="connsiteY8" fmla="*/ 628608 h 2344739"/>
              <a:gd name="connsiteX9" fmla="*/ 12099497 w 12193149"/>
              <a:gd name="connsiteY9" fmla="*/ 628139 h 2344739"/>
              <a:gd name="connsiteX10" fmla="*/ 12087073 w 12193149"/>
              <a:gd name="connsiteY10" fmla="*/ 636341 h 2344739"/>
              <a:gd name="connsiteX11" fmla="*/ 12031073 w 12193149"/>
              <a:gd name="connsiteY11" fmla="*/ 680009 h 2344739"/>
              <a:gd name="connsiteX12" fmla="*/ 11995833 w 12193149"/>
              <a:gd name="connsiteY12" fmla="*/ 703458 h 2344739"/>
              <a:gd name="connsiteX13" fmla="*/ 11979717 w 12193149"/>
              <a:gd name="connsiteY13" fmla="*/ 708161 h 2344739"/>
              <a:gd name="connsiteX14" fmla="*/ 11959046 w 12193149"/>
              <a:gd name="connsiteY14" fmla="*/ 717558 h 2344739"/>
              <a:gd name="connsiteX15" fmla="*/ 11920454 w 12193149"/>
              <a:gd name="connsiteY15" fmla="*/ 730883 h 2344739"/>
              <a:gd name="connsiteX16" fmla="*/ 11903656 w 12193149"/>
              <a:gd name="connsiteY16" fmla="*/ 742426 h 2344739"/>
              <a:gd name="connsiteX17" fmla="*/ 11895048 w 12193149"/>
              <a:gd name="connsiteY17" fmla="*/ 744791 h 2344739"/>
              <a:gd name="connsiteX18" fmla="*/ 11891968 w 12193149"/>
              <a:gd name="connsiteY18" fmla="*/ 755729 h 2344739"/>
              <a:gd name="connsiteX19" fmla="*/ 11870776 w 12193149"/>
              <a:gd name="connsiteY19" fmla="*/ 777816 h 2344739"/>
              <a:gd name="connsiteX20" fmla="*/ 11813376 w 12193149"/>
              <a:gd name="connsiteY20" fmla="*/ 797659 h 2344739"/>
              <a:gd name="connsiteX21" fmla="*/ 11590693 w 12193149"/>
              <a:gd name="connsiteY21" fmla="*/ 963777 h 2344739"/>
              <a:gd name="connsiteX22" fmla="*/ 11506817 w 12193149"/>
              <a:gd name="connsiteY22" fmla="*/ 1033623 h 2344739"/>
              <a:gd name="connsiteX23" fmla="*/ 11280332 w 12193149"/>
              <a:gd name="connsiteY23" fmla="*/ 1223571 h 2344739"/>
              <a:gd name="connsiteX24" fmla="*/ 11228309 w 12193149"/>
              <a:gd name="connsiteY24" fmla="*/ 1276236 h 2344739"/>
              <a:gd name="connsiteX25" fmla="*/ 11218087 w 12193149"/>
              <a:gd name="connsiteY25" fmla="*/ 1275961 h 2344739"/>
              <a:gd name="connsiteX26" fmla="*/ 11217184 w 12193149"/>
              <a:gd name="connsiteY26" fmla="*/ 1275018 h 2344739"/>
              <a:gd name="connsiteX27" fmla="*/ 11188885 w 12193149"/>
              <a:gd name="connsiteY27" fmla="*/ 1292383 h 2344739"/>
              <a:gd name="connsiteX28" fmla="*/ 11184501 w 12193149"/>
              <a:gd name="connsiteY28" fmla="*/ 1292525 h 2344739"/>
              <a:gd name="connsiteX29" fmla="*/ 11166854 w 12193149"/>
              <a:gd name="connsiteY29" fmla="*/ 1306612 h 2344739"/>
              <a:gd name="connsiteX30" fmla="*/ 11157311 w 12193149"/>
              <a:gd name="connsiteY30" fmla="*/ 1312414 h 2344739"/>
              <a:gd name="connsiteX31" fmla="*/ 11155496 w 12193149"/>
              <a:gd name="connsiteY31" fmla="*/ 1317097 h 2344739"/>
              <a:gd name="connsiteX32" fmla="*/ 11140961 w 12193149"/>
              <a:gd name="connsiteY32" fmla="*/ 1324115 h 2344739"/>
              <a:gd name="connsiteX33" fmla="*/ 11138961 w 12193149"/>
              <a:gd name="connsiteY33" fmla="*/ 1323772 h 2344739"/>
              <a:gd name="connsiteX34" fmla="*/ 11128208 w 12193149"/>
              <a:gd name="connsiteY34" fmla="*/ 1333832 h 2344739"/>
              <a:gd name="connsiteX35" fmla="*/ 11120691 w 12193149"/>
              <a:gd name="connsiteY35" fmla="*/ 1347424 h 2344739"/>
              <a:gd name="connsiteX36" fmla="*/ 10894683 w 12193149"/>
              <a:gd name="connsiteY36" fmla="*/ 1473399 h 2344739"/>
              <a:gd name="connsiteX37" fmla="*/ 10773300 w 12193149"/>
              <a:gd name="connsiteY37" fmla="*/ 1523191 h 2344739"/>
              <a:gd name="connsiteX38" fmla="*/ 10627668 w 12193149"/>
              <a:gd name="connsiteY38" fmla="*/ 1559229 h 2344739"/>
              <a:gd name="connsiteX39" fmla="*/ 10581895 w 12193149"/>
              <a:gd name="connsiteY39" fmla="*/ 1568689 h 2344739"/>
              <a:gd name="connsiteX40" fmla="*/ 10547790 w 12193149"/>
              <a:gd name="connsiteY40" fmla="*/ 1598423 h 2344739"/>
              <a:gd name="connsiteX41" fmla="*/ 10529643 w 12193149"/>
              <a:gd name="connsiteY41" fmla="*/ 1596907 h 2344739"/>
              <a:gd name="connsiteX42" fmla="*/ 10526446 w 12193149"/>
              <a:gd name="connsiteY42" fmla="*/ 1596411 h 2344739"/>
              <a:gd name="connsiteX43" fmla="*/ 10515129 w 12193149"/>
              <a:gd name="connsiteY43" fmla="*/ 1599537 h 2344739"/>
              <a:gd name="connsiteX44" fmla="*/ 10491735 w 12193149"/>
              <a:gd name="connsiteY44" fmla="*/ 1594156 h 2344739"/>
              <a:gd name="connsiteX45" fmla="*/ 10471418 w 12193149"/>
              <a:gd name="connsiteY45" fmla="*/ 1601693 h 2344739"/>
              <a:gd name="connsiteX46" fmla="*/ 10377042 w 12193149"/>
              <a:gd name="connsiteY46" fmla="*/ 1644598 h 2344739"/>
              <a:gd name="connsiteX47" fmla="*/ 10319338 w 12193149"/>
              <a:gd name="connsiteY47" fmla="*/ 1666221 h 2344739"/>
              <a:gd name="connsiteX48" fmla="*/ 10295467 w 12193149"/>
              <a:gd name="connsiteY48" fmla="*/ 1668079 h 2344739"/>
              <a:gd name="connsiteX49" fmla="*/ 10263443 w 12193149"/>
              <a:gd name="connsiteY49" fmla="*/ 1674948 h 2344739"/>
              <a:gd name="connsiteX50" fmla="*/ 10205418 w 12193149"/>
              <a:gd name="connsiteY50" fmla="*/ 1682149 h 2344739"/>
              <a:gd name="connsiteX51" fmla="*/ 10177759 w 12193149"/>
              <a:gd name="connsiteY51" fmla="*/ 1692943 h 2344739"/>
              <a:gd name="connsiteX52" fmla="*/ 10165070 w 12193149"/>
              <a:gd name="connsiteY52" fmla="*/ 1693739 h 2344739"/>
              <a:gd name="connsiteX53" fmla="*/ 10156308 w 12193149"/>
              <a:gd name="connsiteY53" fmla="*/ 1707487 h 2344739"/>
              <a:gd name="connsiteX54" fmla="*/ 10118267 w 12193149"/>
              <a:gd name="connsiteY54" fmla="*/ 1731142 h 2344739"/>
              <a:gd name="connsiteX55" fmla="*/ 10083317 w 12193149"/>
              <a:gd name="connsiteY55" fmla="*/ 1743296 h 2344739"/>
              <a:gd name="connsiteX56" fmla="*/ 10040388 w 12193149"/>
              <a:gd name="connsiteY56" fmla="*/ 1741632 h 2344739"/>
              <a:gd name="connsiteX57" fmla="*/ 9961167 w 12193149"/>
              <a:gd name="connsiteY57" fmla="*/ 1757147 h 2344739"/>
              <a:gd name="connsiteX58" fmla="*/ 9848940 w 12193149"/>
              <a:gd name="connsiteY58" fmla="*/ 1763915 h 2344739"/>
              <a:gd name="connsiteX59" fmla="*/ 9729457 w 12193149"/>
              <a:gd name="connsiteY59" fmla="*/ 1784122 h 2344739"/>
              <a:gd name="connsiteX60" fmla="*/ 9613704 w 12193149"/>
              <a:gd name="connsiteY60" fmla="*/ 1812371 h 2344739"/>
              <a:gd name="connsiteX61" fmla="*/ 9338590 w 12193149"/>
              <a:gd name="connsiteY61" fmla="*/ 1869293 h 2344739"/>
              <a:gd name="connsiteX62" fmla="*/ 9232518 w 12193149"/>
              <a:gd name="connsiteY62" fmla="*/ 1893149 h 2344739"/>
              <a:gd name="connsiteX63" fmla="*/ 9156690 w 12193149"/>
              <a:gd name="connsiteY63" fmla="*/ 1903228 h 2344739"/>
              <a:gd name="connsiteX64" fmla="*/ 9054601 w 12193149"/>
              <a:gd name="connsiteY64" fmla="*/ 1910755 h 2344739"/>
              <a:gd name="connsiteX65" fmla="*/ 9006634 w 12193149"/>
              <a:gd name="connsiteY65" fmla="*/ 1914040 h 2344739"/>
              <a:gd name="connsiteX66" fmla="*/ 9006349 w 12193149"/>
              <a:gd name="connsiteY66" fmla="*/ 1913800 h 2344739"/>
              <a:gd name="connsiteX67" fmla="*/ 8997380 w 12193149"/>
              <a:gd name="connsiteY67" fmla="*/ 1915011 h 2344739"/>
              <a:gd name="connsiteX68" fmla="*/ 8991542 w 12193149"/>
              <a:gd name="connsiteY68" fmla="*/ 1917072 h 2344739"/>
              <a:gd name="connsiteX69" fmla="*/ 8975485 w 12193149"/>
              <a:gd name="connsiteY69" fmla="*/ 1920298 h 2344739"/>
              <a:gd name="connsiteX70" fmla="*/ 8969159 w 12193149"/>
              <a:gd name="connsiteY70" fmla="*/ 1919598 h 2344739"/>
              <a:gd name="connsiteX71" fmla="*/ 8964196 w 12193149"/>
              <a:gd name="connsiteY71" fmla="*/ 1917373 h 2344739"/>
              <a:gd name="connsiteX72" fmla="*/ 8930136 w 12193149"/>
              <a:gd name="connsiteY72" fmla="*/ 1914185 h 2344739"/>
              <a:gd name="connsiteX73" fmla="*/ 8753592 w 12193149"/>
              <a:gd name="connsiteY73" fmla="*/ 1933417 h 2344739"/>
              <a:gd name="connsiteX74" fmla="*/ 8708995 w 12193149"/>
              <a:gd name="connsiteY74" fmla="*/ 1935518 h 2344739"/>
              <a:gd name="connsiteX75" fmla="*/ 8597219 w 12193149"/>
              <a:gd name="connsiteY75" fmla="*/ 1944090 h 2344739"/>
              <a:gd name="connsiteX76" fmla="*/ 8526378 w 12193149"/>
              <a:gd name="connsiteY76" fmla="*/ 1929248 h 2344739"/>
              <a:gd name="connsiteX77" fmla="*/ 8512131 w 12193149"/>
              <a:gd name="connsiteY77" fmla="*/ 1935163 h 2344739"/>
              <a:gd name="connsiteX78" fmla="*/ 8507315 w 12193149"/>
              <a:gd name="connsiteY78" fmla="*/ 1938164 h 2344739"/>
              <a:gd name="connsiteX79" fmla="*/ 8499116 w 12193149"/>
              <a:gd name="connsiteY79" fmla="*/ 1940902 h 2344739"/>
              <a:gd name="connsiteX80" fmla="*/ 8498742 w 12193149"/>
              <a:gd name="connsiteY80" fmla="*/ 1940723 h 2344739"/>
              <a:gd name="connsiteX81" fmla="*/ 8491397 w 12193149"/>
              <a:gd name="connsiteY81" fmla="*/ 1943773 h 2344739"/>
              <a:gd name="connsiteX82" fmla="*/ 8368330 w 12193149"/>
              <a:gd name="connsiteY82" fmla="*/ 1957815 h 2344739"/>
              <a:gd name="connsiteX83" fmla="*/ 8354947 w 12193149"/>
              <a:gd name="connsiteY83" fmla="*/ 1958009 h 2344739"/>
              <a:gd name="connsiteX84" fmla="*/ 8321252 w 12193149"/>
              <a:gd name="connsiteY84" fmla="*/ 1974587 h 2344739"/>
              <a:gd name="connsiteX85" fmla="*/ 8315581 w 12193149"/>
              <a:gd name="connsiteY85" fmla="*/ 1974913 h 2344739"/>
              <a:gd name="connsiteX86" fmla="*/ 8296322 w 12193149"/>
              <a:gd name="connsiteY86" fmla="*/ 1988808 h 2344739"/>
              <a:gd name="connsiteX87" fmla="*/ 8285424 w 12193149"/>
              <a:gd name="connsiteY87" fmla="*/ 1994631 h 2344739"/>
              <a:gd name="connsiteX88" fmla="*/ 8284298 w 12193149"/>
              <a:gd name="connsiteY88" fmla="*/ 1999074 h 2344739"/>
              <a:gd name="connsiteX89" fmla="*/ 8267224 w 12193149"/>
              <a:gd name="connsiteY89" fmla="*/ 2006249 h 2344739"/>
              <a:gd name="connsiteX90" fmla="*/ 8264525 w 12193149"/>
              <a:gd name="connsiteY90" fmla="*/ 2006019 h 2344739"/>
              <a:gd name="connsiteX91" fmla="*/ 8253181 w 12193149"/>
              <a:gd name="connsiteY91" fmla="*/ 2015862 h 2344739"/>
              <a:gd name="connsiteX92" fmla="*/ 8246982 w 12193149"/>
              <a:gd name="connsiteY92" fmla="*/ 2028854 h 2344739"/>
              <a:gd name="connsiteX93" fmla="*/ 8091420 w 12193149"/>
              <a:gd name="connsiteY93" fmla="*/ 2075015 h 2344739"/>
              <a:gd name="connsiteX94" fmla="*/ 7906555 w 12193149"/>
              <a:gd name="connsiteY94" fmla="*/ 2116988 h 2344739"/>
              <a:gd name="connsiteX95" fmla="*/ 7719893 w 12193149"/>
              <a:gd name="connsiteY95" fmla="*/ 2142703 h 2344739"/>
              <a:gd name="connsiteX96" fmla="*/ 7615495 w 12193149"/>
              <a:gd name="connsiteY96" fmla="*/ 2139232 h 2344739"/>
              <a:gd name="connsiteX97" fmla="*/ 7528691 w 12193149"/>
              <a:gd name="connsiteY97" fmla="*/ 2145060 h 2344739"/>
              <a:gd name="connsiteX98" fmla="*/ 7520719 w 12193149"/>
              <a:gd name="connsiteY98" fmla="*/ 2147613 h 2344739"/>
              <a:gd name="connsiteX99" fmla="*/ 7508559 w 12193149"/>
              <a:gd name="connsiteY99" fmla="*/ 2148948 h 2344739"/>
              <a:gd name="connsiteX100" fmla="*/ 7508188 w 12193149"/>
              <a:gd name="connsiteY100" fmla="*/ 2148621 h 2344739"/>
              <a:gd name="connsiteX101" fmla="*/ 7496943 w 12193149"/>
              <a:gd name="connsiteY101" fmla="*/ 2150573 h 2344739"/>
              <a:gd name="connsiteX102" fmla="*/ 7219707 w 12193149"/>
              <a:gd name="connsiteY102" fmla="*/ 2156680 h 2344739"/>
              <a:gd name="connsiteX103" fmla="*/ 7202249 w 12193149"/>
              <a:gd name="connsiteY103" fmla="*/ 2161230 h 2344739"/>
              <a:gd name="connsiteX104" fmla="*/ 7198152 w 12193149"/>
              <a:gd name="connsiteY104" fmla="*/ 2166588 h 2344739"/>
              <a:gd name="connsiteX105" fmla="*/ 7171956 w 12193149"/>
              <a:gd name="connsiteY105" fmla="*/ 2171236 h 2344739"/>
              <a:gd name="connsiteX106" fmla="*/ 7098136 w 12193149"/>
              <a:gd name="connsiteY106" fmla="*/ 2183464 h 2344739"/>
              <a:gd name="connsiteX107" fmla="*/ 7019644 w 12193149"/>
              <a:gd name="connsiteY107" fmla="*/ 2183090 h 2344739"/>
              <a:gd name="connsiteX108" fmla="*/ 6905294 w 12193149"/>
              <a:gd name="connsiteY108" fmla="*/ 2212596 h 2344739"/>
              <a:gd name="connsiteX109" fmla="*/ 6709370 w 12193149"/>
              <a:gd name="connsiteY109" fmla="*/ 2240551 h 2344739"/>
              <a:gd name="connsiteX110" fmla="*/ 6550602 w 12193149"/>
              <a:gd name="connsiteY110" fmla="*/ 2269327 h 2344739"/>
              <a:gd name="connsiteX111" fmla="*/ 6318708 w 12193149"/>
              <a:gd name="connsiteY111" fmla="*/ 2316127 h 2344739"/>
              <a:gd name="connsiteX112" fmla="*/ 6169822 w 12193149"/>
              <a:gd name="connsiteY112" fmla="*/ 2318214 h 2344739"/>
              <a:gd name="connsiteX113" fmla="*/ 6074996 w 12193149"/>
              <a:gd name="connsiteY113" fmla="*/ 2338676 h 2344739"/>
              <a:gd name="connsiteX114" fmla="*/ 6069677 w 12193149"/>
              <a:gd name="connsiteY114" fmla="*/ 2337139 h 2344739"/>
              <a:gd name="connsiteX115" fmla="*/ 6049786 w 12193149"/>
              <a:gd name="connsiteY115" fmla="*/ 2337822 h 2344739"/>
              <a:gd name="connsiteX116" fmla="*/ 6042433 w 12193149"/>
              <a:gd name="connsiteY116" fmla="*/ 2329473 h 2344739"/>
              <a:gd name="connsiteX117" fmla="*/ 6011238 w 12193149"/>
              <a:gd name="connsiteY117" fmla="*/ 2324380 h 2344739"/>
              <a:gd name="connsiteX118" fmla="*/ 5958523 w 12193149"/>
              <a:gd name="connsiteY118" fmla="*/ 2328024 h 2344739"/>
              <a:gd name="connsiteX119" fmla="*/ 5760067 w 12193149"/>
              <a:gd name="connsiteY119" fmla="*/ 2343716 h 2344739"/>
              <a:gd name="connsiteX120" fmla="*/ 5628108 w 12193149"/>
              <a:gd name="connsiteY120" fmla="*/ 2344739 h 2344739"/>
              <a:gd name="connsiteX121" fmla="*/ 5472054 w 12193149"/>
              <a:gd name="connsiteY121" fmla="*/ 2330719 h 2344739"/>
              <a:gd name="connsiteX122" fmla="*/ 5433909 w 12193149"/>
              <a:gd name="connsiteY122" fmla="*/ 2319466 h 2344739"/>
              <a:gd name="connsiteX123" fmla="*/ 5382817 w 12193149"/>
              <a:gd name="connsiteY123" fmla="*/ 2301764 h 2344739"/>
              <a:gd name="connsiteX124" fmla="*/ 5262912 w 12193149"/>
              <a:gd name="connsiteY124" fmla="*/ 2281347 h 2344739"/>
              <a:gd name="connsiteX125" fmla="*/ 5224109 w 12193149"/>
              <a:gd name="connsiteY125" fmla="*/ 2270223 h 2344739"/>
              <a:gd name="connsiteX126" fmla="*/ 5175808 w 12193149"/>
              <a:gd name="connsiteY126" fmla="*/ 2267233 h 2344739"/>
              <a:gd name="connsiteX127" fmla="*/ 5157702 w 12193149"/>
              <a:gd name="connsiteY127" fmla="*/ 2260010 h 2344739"/>
              <a:gd name="connsiteX128" fmla="*/ 5143747 w 12193149"/>
              <a:gd name="connsiteY128" fmla="*/ 2256610 h 2344739"/>
              <a:gd name="connsiteX129" fmla="*/ 5140744 w 12193149"/>
              <a:gd name="connsiteY129" fmla="*/ 2254509 h 2344739"/>
              <a:gd name="connsiteX130" fmla="*/ 5122807 w 12193149"/>
              <a:gd name="connsiteY130" fmla="*/ 2243656 h 2344739"/>
              <a:gd name="connsiteX131" fmla="*/ 5066938 w 12193149"/>
              <a:gd name="connsiteY131" fmla="*/ 2250227 h 2344739"/>
              <a:gd name="connsiteX132" fmla="*/ 5012662 w 12193149"/>
              <a:gd name="connsiteY132" fmla="*/ 2233846 h 2344739"/>
              <a:gd name="connsiteX133" fmla="*/ 4841589 w 12193149"/>
              <a:gd name="connsiteY133" fmla="*/ 2209829 h 2344739"/>
              <a:gd name="connsiteX134" fmla="*/ 4763595 w 12193149"/>
              <a:gd name="connsiteY134" fmla="*/ 2182061 h 2344739"/>
              <a:gd name="connsiteX135" fmla="*/ 4724334 w 12193149"/>
              <a:gd name="connsiteY135" fmla="*/ 2173047 h 2344739"/>
              <a:gd name="connsiteX136" fmla="*/ 4722324 w 12193149"/>
              <a:gd name="connsiteY136" fmla="*/ 2172298 h 2344739"/>
              <a:gd name="connsiteX137" fmla="*/ 4723259 w 12193149"/>
              <a:gd name="connsiteY137" fmla="*/ 2172087 h 2344739"/>
              <a:gd name="connsiteX138" fmla="*/ 4718350 w 12193149"/>
              <a:gd name="connsiteY138" fmla="*/ 2170817 h 2344739"/>
              <a:gd name="connsiteX139" fmla="*/ 4722324 w 12193149"/>
              <a:gd name="connsiteY139" fmla="*/ 2172298 h 2344739"/>
              <a:gd name="connsiteX140" fmla="*/ 4716674 w 12193149"/>
              <a:gd name="connsiteY140" fmla="*/ 2173573 h 2344739"/>
              <a:gd name="connsiteX141" fmla="*/ 4516962 w 12193149"/>
              <a:gd name="connsiteY141" fmla="*/ 2163671 h 2344739"/>
              <a:gd name="connsiteX142" fmla="*/ 4429691 w 12193149"/>
              <a:gd name="connsiteY142" fmla="*/ 2153020 h 2344739"/>
              <a:gd name="connsiteX143" fmla="*/ 4364023 w 12193149"/>
              <a:gd name="connsiteY143" fmla="*/ 2151674 h 2344739"/>
              <a:gd name="connsiteX144" fmla="*/ 4318114 w 12193149"/>
              <a:gd name="connsiteY144" fmla="*/ 2158289 h 2344739"/>
              <a:gd name="connsiteX145" fmla="*/ 4316258 w 12193149"/>
              <a:gd name="connsiteY145" fmla="*/ 2156948 h 2344739"/>
              <a:gd name="connsiteX146" fmla="*/ 4296292 w 12193149"/>
              <a:gd name="connsiteY146" fmla="*/ 2155069 h 2344739"/>
              <a:gd name="connsiteX147" fmla="*/ 4291212 w 12193149"/>
              <a:gd name="connsiteY147" fmla="*/ 2157986 h 2344739"/>
              <a:gd name="connsiteX148" fmla="*/ 4277290 w 12193149"/>
              <a:gd name="connsiteY148" fmla="*/ 2157740 h 2344739"/>
              <a:gd name="connsiteX149" fmla="*/ 4249265 w 12193149"/>
              <a:gd name="connsiteY149" fmla="*/ 2160064 h 2344739"/>
              <a:gd name="connsiteX150" fmla="*/ 4203199 w 12193149"/>
              <a:gd name="connsiteY150" fmla="*/ 2157269 h 2344739"/>
              <a:gd name="connsiteX151" fmla="*/ 4202893 w 12193149"/>
              <a:gd name="connsiteY151" fmla="*/ 2156010 h 2344739"/>
              <a:gd name="connsiteX152" fmla="*/ 4192396 w 12193149"/>
              <a:gd name="connsiteY152" fmla="*/ 2150376 h 2344739"/>
              <a:gd name="connsiteX153" fmla="*/ 4143893 w 12193149"/>
              <a:gd name="connsiteY153" fmla="*/ 2134511 h 2344739"/>
              <a:gd name="connsiteX154" fmla="*/ 4084245 w 12193149"/>
              <a:gd name="connsiteY154" fmla="*/ 2107978 h 2344739"/>
              <a:gd name="connsiteX155" fmla="*/ 4075694 w 12193149"/>
              <a:gd name="connsiteY155" fmla="*/ 2107143 h 2344739"/>
              <a:gd name="connsiteX156" fmla="*/ 4075575 w 12193149"/>
              <a:gd name="connsiteY156" fmla="*/ 2106844 h 2344739"/>
              <a:gd name="connsiteX157" fmla="*/ 4066658 w 12193149"/>
              <a:gd name="connsiteY157" fmla="*/ 2105400 h 2344739"/>
              <a:gd name="connsiteX158" fmla="*/ 4060102 w 12193149"/>
              <a:gd name="connsiteY158" fmla="*/ 2105618 h 2344739"/>
              <a:gd name="connsiteX159" fmla="*/ 4043512 w 12193149"/>
              <a:gd name="connsiteY159" fmla="*/ 2103997 h 2344739"/>
              <a:gd name="connsiteX160" fmla="*/ 4038145 w 12193149"/>
              <a:gd name="connsiteY160" fmla="*/ 2101563 h 2344739"/>
              <a:gd name="connsiteX161" fmla="*/ 4036511 w 12193149"/>
              <a:gd name="connsiteY161" fmla="*/ 2097896 h 2344739"/>
              <a:gd name="connsiteX162" fmla="*/ 4034926 w 12193149"/>
              <a:gd name="connsiteY162" fmla="*/ 2098131 h 2344739"/>
              <a:gd name="connsiteX163" fmla="*/ 4005686 w 12193149"/>
              <a:gd name="connsiteY163" fmla="*/ 2085563 h 2344739"/>
              <a:gd name="connsiteX164" fmla="*/ 3937994 w 12193149"/>
              <a:gd name="connsiteY164" fmla="*/ 2068106 h 2344739"/>
              <a:gd name="connsiteX165" fmla="*/ 3898423 w 12193149"/>
              <a:gd name="connsiteY165" fmla="*/ 2062451 h 2344739"/>
              <a:gd name="connsiteX166" fmla="*/ 3790908 w 12193149"/>
              <a:gd name="connsiteY166" fmla="*/ 2042213 h 2344739"/>
              <a:gd name="connsiteX167" fmla="*/ 3683661 w 12193149"/>
              <a:gd name="connsiteY167" fmla="*/ 2018290 h 2344739"/>
              <a:gd name="connsiteX168" fmla="*/ 3611183 w 12193149"/>
              <a:gd name="connsiteY168" fmla="*/ 1986019 h 2344739"/>
              <a:gd name="connsiteX169" fmla="*/ 3605003 w 12193149"/>
              <a:gd name="connsiteY169" fmla="*/ 1987381 h 2344739"/>
              <a:gd name="connsiteX170" fmla="*/ 3595884 w 12193149"/>
              <a:gd name="connsiteY170" fmla="*/ 1987545 h 2344739"/>
              <a:gd name="connsiteX171" fmla="*/ 3595649 w 12193149"/>
              <a:gd name="connsiteY171" fmla="*/ 1987276 h 2344739"/>
              <a:gd name="connsiteX172" fmla="*/ 3587126 w 12193149"/>
              <a:gd name="connsiteY172" fmla="*/ 1987966 h 2344739"/>
              <a:gd name="connsiteX173" fmla="*/ 3537283 w 12193149"/>
              <a:gd name="connsiteY173" fmla="*/ 1978267 h 2344739"/>
              <a:gd name="connsiteX174" fmla="*/ 3474371 w 12193149"/>
              <a:gd name="connsiteY174" fmla="*/ 1974606 h 2344739"/>
              <a:gd name="connsiteX175" fmla="*/ 3401876 w 12193149"/>
              <a:gd name="connsiteY175" fmla="*/ 1962558 h 2344739"/>
              <a:gd name="connsiteX176" fmla="*/ 3365036 w 12193149"/>
              <a:gd name="connsiteY176" fmla="*/ 1979510 h 2344739"/>
              <a:gd name="connsiteX177" fmla="*/ 3345174 w 12193149"/>
              <a:gd name="connsiteY177" fmla="*/ 1981192 h 2344739"/>
              <a:gd name="connsiteX178" fmla="*/ 3342846 w 12193149"/>
              <a:gd name="connsiteY178" fmla="*/ 1980217 h 2344739"/>
              <a:gd name="connsiteX179" fmla="*/ 3263504 w 12193149"/>
              <a:gd name="connsiteY179" fmla="*/ 1986094 h 2344739"/>
              <a:gd name="connsiteX180" fmla="*/ 3143704 w 12193149"/>
              <a:gd name="connsiteY180" fmla="*/ 1993869 h 2344739"/>
              <a:gd name="connsiteX181" fmla="*/ 3031439 w 12193149"/>
              <a:gd name="connsiteY181" fmla="*/ 1996512 h 2344739"/>
              <a:gd name="connsiteX182" fmla="*/ 2782717 w 12193149"/>
              <a:gd name="connsiteY182" fmla="*/ 2018333 h 2344739"/>
              <a:gd name="connsiteX183" fmla="*/ 2647675 w 12193149"/>
              <a:gd name="connsiteY183" fmla="*/ 2028869 h 2344739"/>
              <a:gd name="connsiteX184" fmla="*/ 2569176 w 12193149"/>
              <a:gd name="connsiteY184" fmla="*/ 2002628 h 2344739"/>
              <a:gd name="connsiteX185" fmla="*/ 2444403 w 12193149"/>
              <a:gd name="connsiteY185" fmla="*/ 2016529 h 2344739"/>
              <a:gd name="connsiteX186" fmla="*/ 2316260 w 12193149"/>
              <a:gd name="connsiteY186" fmla="*/ 2024996 h 2344739"/>
              <a:gd name="connsiteX187" fmla="*/ 2209726 w 12193149"/>
              <a:gd name="connsiteY187" fmla="*/ 2019763 h 2344739"/>
              <a:gd name="connsiteX188" fmla="*/ 2095813 w 12193149"/>
              <a:gd name="connsiteY188" fmla="*/ 2003052 h 2344739"/>
              <a:gd name="connsiteX189" fmla="*/ 1998504 w 12193149"/>
              <a:gd name="connsiteY189" fmla="*/ 1995032 h 2344739"/>
              <a:gd name="connsiteX190" fmla="*/ 1929320 w 12193149"/>
              <a:gd name="connsiteY190" fmla="*/ 2016977 h 2344739"/>
              <a:gd name="connsiteX191" fmla="*/ 1922798 w 12193149"/>
              <a:gd name="connsiteY191" fmla="*/ 2012146 h 2344739"/>
              <a:gd name="connsiteX192" fmla="*/ 1874228 w 12193149"/>
              <a:gd name="connsiteY192" fmla="*/ 2013741 h 2344739"/>
              <a:gd name="connsiteX193" fmla="*/ 1787803 w 12193149"/>
              <a:gd name="connsiteY193" fmla="*/ 2041363 h 2344739"/>
              <a:gd name="connsiteX194" fmla="*/ 1739352 w 12193149"/>
              <a:gd name="connsiteY194" fmla="*/ 2036312 h 2344739"/>
              <a:gd name="connsiteX195" fmla="*/ 1676219 w 12193149"/>
              <a:gd name="connsiteY195" fmla="*/ 2019963 h 2344739"/>
              <a:gd name="connsiteX196" fmla="*/ 1609817 w 12193149"/>
              <a:gd name="connsiteY196" fmla="*/ 2013066 h 2344739"/>
              <a:gd name="connsiteX197" fmla="*/ 1497258 w 12193149"/>
              <a:gd name="connsiteY197" fmla="*/ 1987476 h 2344739"/>
              <a:gd name="connsiteX198" fmla="*/ 1151127 w 12193149"/>
              <a:gd name="connsiteY198" fmla="*/ 1938041 h 2344739"/>
              <a:gd name="connsiteX199" fmla="*/ 859417 w 12193149"/>
              <a:gd name="connsiteY199" fmla="*/ 1928608 h 2344739"/>
              <a:gd name="connsiteX200" fmla="*/ 838688 w 12193149"/>
              <a:gd name="connsiteY200" fmla="*/ 1929821 h 2344739"/>
              <a:gd name="connsiteX201" fmla="*/ 817957 w 12193149"/>
              <a:gd name="connsiteY201" fmla="*/ 1927857 h 2344739"/>
              <a:gd name="connsiteX202" fmla="*/ 812654 w 12193149"/>
              <a:gd name="connsiteY202" fmla="*/ 1930751 h 2344739"/>
              <a:gd name="connsiteX203" fmla="*/ 721195 w 12193149"/>
              <a:gd name="connsiteY203" fmla="*/ 1929661 h 2344739"/>
              <a:gd name="connsiteX204" fmla="*/ 720890 w 12193149"/>
              <a:gd name="connsiteY204" fmla="*/ 1928399 h 2344739"/>
              <a:gd name="connsiteX205" fmla="*/ 710023 w 12193149"/>
              <a:gd name="connsiteY205" fmla="*/ 1922722 h 2344739"/>
              <a:gd name="connsiteX206" fmla="*/ 597940 w 12193149"/>
              <a:gd name="connsiteY206" fmla="*/ 1879864 h 2344739"/>
              <a:gd name="connsiteX207" fmla="*/ 579683 w 12193149"/>
              <a:gd name="connsiteY207" fmla="*/ 1877212 h 2344739"/>
              <a:gd name="connsiteX208" fmla="*/ 572865 w 12193149"/>
              <a:gd name="connsiteY208" fmla="*/ 1877401 h 2344739"/>
              <a:gd name="connsiteX209" fmla="*/ 446247 w 12193149"/>
              <a:gd name="connsiteY209" fmla="*/ 1839371 h 2344739"/>
              <a:gd name="connsiteX210" fmla="*/ 405163 w 12193149"/>
              <a:gd name="connsiteY210" fmla="*/ 1833548 h 2344739"/>
              <a:gd name="connsiteX211" fmla="*/ 293583 w 12193149"/>
              <a:gd name="connsiteY211" fmla="*/ 1812852 h 2344739"/>
              <a:gd name="connsiteX212" fmla="*/ 119529 w 12193149"/>
              <a:gd name="connsiteY212" fmla="*/ 1761047 h 2344739"/>
              <a:gd name="connsiteX213" fmla="*/ 16674 w 12193149"/>
              <a:gd name="connsiteY213" fmla="*/ 1758191 h 2344739"/>
              <a:gd name="connsiteX214" fmla="*/ 1150 w 12193149"/>
              <a:gd name="connsiteY214" fmla="*/ 1752722 h 2344739"/>
              <a:gd name="connsiteX215" fmla="*/ 1148 w 12193149"/>
              <a:gd name="connsiteY215" fmla="*/ 222213 h 2344739"/>
              <a:gd name="connsiteX216" fmla="*/ 1148 w 12193149"/>
              <a:gd name="connsiteY216" fmla="*/ 0 h 2344739"/>
              <a:gd name="connsiteX0" fmla="*/ 1148 w 12193149"/>
              <a:gd name="connsiteY0" fmla="*/ 818782 h 3163521"/>
              <a:gd name="connsiteX1" fmla="*/ 12181789 w 12193149"/>
              <a:gd name="connsiteY1" fmla="*/ 0 h 3163521"/>
              <a:gd name="connsiteX2" fmla="*/ 12193149 w 12193149"/>
              <a:gd name="connsiteY2" fmla="*/ 1398521 h 3163521"/>
              <a:gd name="connsiteX3" fmla="*/ 12185986 w 12193149"/>
              <a:gd name="connsiteY3" fmla="*/ 1402971 h 3163521"/>
              <a:gd name="connsiteX4" fmla="*/ 12156363 w 12193149"/>
              <a:gd name="connsiteY4" fmla="*/ 1416148 h 3163521"/>
              <a:gd name="connsiteX5" fmla="*/ 12139215 w 12193149"/>
              <a:gd name="connsiteY5" fmla="*/ 1441961 h 3163521"/>
              <a:gd name="connsiteX6" fmla="*/ 12126327 w 12193149"/>
              <a:gd name="connsiteY6" fmla="*/ 1443472 h 3163521"/>
              <a:gd name="connsiteX7" fmla="*/ 12124007 w 12193149"/>
              <a:gd name="connsiteY7" fmla="*/ 1443576 h 3163521"/>
              <a:gd name="connsiteX8" fmla="*/ 12116854 w 12193149"/>
              <a:gd name="connsiteY8" fmla="*/ 1447390 h 3163521"/>
              <a:gd name="connsiteX9" fmla="*/ 12099497 w 12193149"/>
              <a:gd name="connsiteY9" fmla="*/ 1446921 h 3163521"/>
              <a:gd name="connsiteX10" fmla="*/ 12087073 w 12193149"/>
              <a:gd name="connsiteY10" fmla="*/ 1455123 h 3163521"/>
              <a:gd name="connsiteX11" fmla="*/ 12031073 w 12193149"/>
              <a:gd name="connsiteY11" fmla="*/ 1498791 h 3163521"/>
              <a:gd name="connsiteX12" fmla="*/ 11995833 w 12193149"/>
              <a:gd name="connsiteY12" fmla="*/ 1522240 h 3163521"/>
              <a:gd name="connsiteX13" fmla="*/ 11979717 w 12193149"/>
              <a:gd name="connsiteY13" fmla="*/ 1526943 h 3163521"/>
              <a:gd name="connsiteX14" fmla="*/ 11959046 w 12193149"/>
              <a:gd name="connsiteY14" fmla="*/ 1536340 h 3163521"/>
              <a:gd name="connsiteX15" fmla="*/ 11920454 w 12193149"/>
              <a:gd name="connsiteY15" fmla="*/ 1549665 h 3163521"/>
              <a:gd name="connsiteX16" fmla="*/ 11903656 w 12193149"/>
              <a:gd name="connsiteY16" fmla="*/ 1561208 h 3163521"/>
              <a:gd name="connsiteX17" fmla="*/ 11895048 w 12193149"/>
              <a:gd name="connsiteY17" fmla="*/ 1563573 h 3163521"/>
              <a:gd name="connsiteX18" fmla="*/ 11891968 w 12193149"/>
              <a:gd name="connsiteY18" fmla="*/ 1574511 h 3163521"/>
              <a:gd name="connsiteX19" fmla="*/ 11870776 w 12193149"/>
              <a:gd name="connsiteY19" fmla="*/ 1596598 h 3163521"/>
              <a:gd name="connsiteX20" fmla="*/ 11813376 w 12193149"/>
              <a:gd name="connsiteY20" fmla="*/ 1616441 h 3163521"/>
              <a:gd name="connsiteX21" fmla="*/ 11590693 w 12193149"/>
              <a:gd name="connsiteY21" fmla="*/ 1782559 h 3163521"/>
              <a:gd name="connsiteX22" fmla="*/ 11506817 w 12193149"/>
              <a:gd name="connsiteY22" fmla="*/ 1852405 h 3163521"/>
              <a:gd name="connsiteX23" fmla="*/ 11280332 w 12193149"/>
              <a:gd name="connsiteY23" fmla="*/ 2042353 h 3163521"/>
              <a:gd name="connsiteX24" fmla="*/ 11228309 w 12193149"/>
              <a:gd name="connsiteY24" fmla="*/ 2095018 h 3163521"/>
              <a:gd name="connsiteX25" fmla="*/ 11218087 w 12193149"/>
              <a:gd name="connsiteY25" fmla="*/ 2094743 h 3163521"/>
              <a:gd name="connsiteX26" fmla="*/ 11217184 w 12193149"/>
              <a:gd name="connsiteY26" fmla="*/ 2093800 h 3163521"/>
              <a:gd name="connsiteX27" fmla="*/ 11188885 w 12193149"/>
              <a:gd name="connsiteY27" fmla="*/ 2111165 h 3163521"/>
              <a:gd name="connsiteX28" fmla="*/ 11184501 w 12193149"/>
              <a:gd name="connsiteY28" fmla="*/ 2111307 h 3163521"/>
              <a:gd name="connsiteX29" fmla="*/ 11166854 w 12193149"/>
              <a:gd name="connsiteY29" fmla="*/ 2125394 h 3163521"/>
              <a:gd name="connsiteX30" fmla="*/ 11157311 w 12193149"/>
              <a:gd name="connsiteY30" fmla="*/ 2131196 h 3163521"/>
              <a:gd name="connsiteX31" fmla="*/ 11155496 w 12193149"/>
              <a:gd name="connsiteY31" fmla="*/ 2135879 h 3163521"/>
              <a:gd name="connsiteX32" fmla="*/ 11140961 w 12193149"/>
              <a:gd name="connsiteY32" fmla="*/ 2142897 h 3163521"/>
              <a:gd name="connsiteX33" fmla="*/ 11138961 w 12193149"/>
              <a:gd name="connsiteY33" fmla="*/ 2142554 h 3163521"/>
              <a:gd name="connsiteX34" fmla="*/ 11128208 w 12193149"/>
              <a:gd name="connsiteY34" fmla="*/ 2152614 h 3163521"/>
              <a:gd name="connsiteX35" fmla="*/ 11120691 w 12193149"/>
              <a:gd name="connsiteY35" fmla="*/ 2166206 h 3163521"/>
              <a:gd name="connsiteX36" fmla="*/ 10894683 w 12193149"/>
              <a:gd name="connsiteY36" fmla="*/ 2292181 h 3163521"/>
              <a:gd name="connsiteX37" fmla="*/ 10773300 w 12193149"/>
              <a:gd name="connsiteY37" fmla="*/ 2341973 h 3163521"/>
              <a:gd name="connsiteX38" fmla="*/ 10627668 w 12193149"/>
              <a:gd name="connsiteY38" fmla="*/ 2378011 h 3163521"/>
              <a:gd name="connsiteX39" fmla="*/ 10581895 w 12193149"/>
              <a:gd name="connsiteY39" fmla="*/ 2387471 h 3163521"/>
              <a:gd name="connsiteX40" fmla="*/ 10547790 w 12193149"/>
              <a:gd name="connsiteY40" fmla="*/ 2417205 h 3163521"/>
              <a:gd name="connsiteX41" fmla="*/ 10529643 w 12193149"/>
              <a:gd name="connsiteY41" fmla="*/ 2415689 h 3163521"/>
              <a:gd name="connsiteX42" fmla="*/ 10526446 w 12193149"/>
              <a:gd name="connsiteY42" fmla="*/ 2415193 h 3163521"/>
              <a:gd name="connsiteX43" fmla="*/ 10515129 w 12193149"/>
              <a:gd name="connsiteY43" fmla="*/ 2418319 h 3163521"/>
              <a:gd name="connsiteX44" fmla="*/ 10491735 w 12193149"/>
              <a:gd name="connsiteY44" fmla="*/ 2412938 h 3163521"/>
              <a:gd name="connsiteX45" fmla="*/ 10471418 w 12193149"/>
              <a:gd name="connsiteY45" fmla="*/ 2420475 h 3163521"/>
              <a:gd name="connsiteX46" fmla="*/ 10377042 w 12193149"/>
              <a:gd name="connsiteY46" fmla="*/ 2463380 h 3163521"/>
              <a:gd name="connsiteX47" fmla="*/ 10319338 w 12193149"/>
              <a:gd name="connsiteY47" fmla="*/ 2485003 h 3163521"/>
              <a:gd name="connsiteX48" fmla="*/ 10295467 w 12193149"/>
              <a:gd name="connsiteY48" fmla="*/ 2486861 h 3163521"/>
              <a:gd name="connsiteX49" fmla="*/ 10263443 w 12193149"/>
              <a:gd name="connsiteY49" fmla="*/ 2493730 h 3163521"/>
              <a:gd name="connsiteX50" fmla="*/ 10205418 w 12193149"/>
              <a:gd name="connsiteY50" fmla="*/ 2500931 h 3163521"/>
              <a:gd name="connsiteX51" fmla="*/ 10177759 w 12193149"/>
              <a:gd name="connsiteY51" fmla="*/ 2511725 h 3163521"/>
              <a:gd name="connsiteX52" fmla="*/ 10165070 w 12193149"/>
              <a:gd name="connsiteY52" fmla="*/ 2512521 h 3163521"/>
              <a:gd name="connsiteX53" fmla="*/ 10156308 w 12193149"/>
              <a:gd name="connsiteY53" fmla="*/ 2526269 h 3163521"/>
              <a:gd name="connsiteX54" fmla="*/ 10118267 w 12193149"/>
              <a:gd name="connsiteY54" fmla="*/ 2549924 h 3163521"/>
              <a:gd name="connsiteX55" fmla="*/ 10083317 w 12193149"/>
              <a:gd name="connsiteY55" fmla="*/ 2562078 h 3163521"/>
              <a:gd name="connsiteX56" fmla="*/ 10040388 w 12193149"/>
              <a:gd name="connsiteY56" fmla="*/ 2560414 h 3163521"/>
              <a:gd name="connsiteX57" fmla="*/ 9961167 w 12193149"/>
              <a:gd name="connsiteY57" fmla="*/ 2575929 h 3163521"/>
              <a:gd name="connsiteX58" fmla="*/ 9848940 w 12193149"/>
              <a:gd name="connsiteY58" fmla="*/ 2582697 h 3163521"/>
              <a:gd name="connsiteX59" fmla="*/ 9729457 w 12193149"/>
              <a:gd name="connsiteY59" fmla="*/ 2602904 h 3163521"/>
              <a:gd name="connsiteX60" fmla="*/ 9613704 w 12193149"/>
              <a:gd name="connsiteY60" fmla="*/ 2631153 h 3163521"/>
              <a:gd name="connsiteX61" fmla="*/ 9338590 w 12193149"/>
              <a:gd name="connsiteY61" fmla="*/ 2688075 h 3163521"/>
              <a:gd name="connsiteX62" fmla="*/ 9232518 w 12193149"/>
              <a:gd name="connsiteY62" fmla="*/ 2711931 h 3163521"/>
              <a:gd name="connsiteX63" fmla="*/ 9156690 w 12193149"/>
              <a:gd name="connsiteY63" fmla="*/ 2722010 h 3163521"/>
              <a:gd name="connsiteX64" fmla="*/ 9054601 w 12193149"/>
              <a:gd name="connsiteY64" fmla="*/ 2729537 h 3163521"/>
              <a:gd name="connsiteX65" fmla="*/ 9006634 w 12193149"/>
              <a:gd name="connsiteY65" fmla="*/ 2732822 h 3163521"/>
              <a:gd name="connsiteX66" fmla="*/ 9006349 w 12193149"/>
              <a:gd name="connsiteY66" fmla="*/ 2732582 h 3163521"/>
              <a:gd name="connsiteX67" fmla="*/ 8997380 w 12193149"/>
              <a:gd name="connsiteY67" fmla="*/ 2733793 h 3163521"/>
              <a:gd name="connsiteX68" fmla="*/ 8991542 w 12193149"/>
              <a:gd name="connsiteY68" fmla="*/ 2735854 h 3163521"/>
              <a:gd name="connsiteX69" fmla="*/ 8975485 w 12193149"/>
              <a:gd name="connsiteY69" fmla="*/ 2739080 h 3163521"/>
              <a:gd name="connsiteX70" fmla="*/ 8969159 w 12193149"/>
              <a:gd name="connsiteY70" fmla="*/ 2738380 h 3163521"/>
              <a:gd name="connsiteX71" fmla="*/ 8964196 w 12193149"/>
              <a:gd name="connsiteY71" fmla="*/ 2736155 h 3163521"/>
              <a:gd name="connsiteX72" fmla="*/ 8930136 w 12193149"/>
              <a:gd name="connsiteY72" fmla="*/ 2732967 h 3163521"/>
              <a:gd name="connsiteX73" fmla="*/ 8753592 w 12193149"/>
              <a:gd name="connsiteY73" fmla="*/ 2752199 h 3163521"/>
              <a:gd name="connsiteX74" fmla="*/ 8708995 w 12193149"/>
              <a:gd name="connsiteY74" fmla="*/ 2754300 h 3163521"/>
              <a:gd name="connsiteX75" fmla="*/ 8597219 w 12193149"/>
              <a:gd name="connsiteY75" fmla="*/ 2762872 h 3163521"/>
              <a:gd name="connsiteX76" fmla="*/ 8526378 w 12193149"/>
              <a:gd name="connsiteY76" fmla="*/ 2748030 h 3163521"/>
              <a:gd name="connsiteX77" fmla="*/ 8512131 w 12193149"/>
              <a:gd name="connsiteY77" fmla="*/ 2753945 h 3163521"/>
              <a:gd name="connsiteX78" fmla="*/ 8507315 w 12193149"/>
              <a:gd name="connsiteY78" fmla="*/ 2756946 h 3163521"/>
              <a:gd name="connsiteX79" fmla="*/ 8499116 w 12193149"/>
              <a:gd name="connsiteY79" fmla="*/ 2759684 h 3163521"/>
              <a:gd name="connsiteX80" fmla="*/ 8498742 w 12193149"/>
              <a:gd name="connsiteY80" fmla="*/ 2759505 h 3163521"/>
              <a:gd name="connsiteX81" fmla="*/ 8491397 w 12193149"/>
              <a:gd name="connsiteY81" fmla="*/ 2762555 h 3163521"/>
              <a:gd name="connsiteX82" fmla="*/ 8368330 w 12193149"/>
              <a:gd name="connsiteY82" fmla="*/ 2776597 h 3163521"/>
              <a:gd name="connsiteX83" fmla="*/ 8354947 w 12193149"/>
              <a:gd name="connsiteY83" fmla="*/ 2776791 h 3163521"/>
              <a:gd name="connsiteX84" fmla="*/ 8321252 w 12193149"/>
              <a:gd name="connsiteY84" fmla="*/ 2793369 h 3163521"/>
              <a:gd name="connsiteX85" fmla="*/ 8315581 w 12193149"/>
              <a:gd name="connsiteY85" fmla="*/ 2793695 h 3163521"/>
              <a:gd name="connsiteX86" fmla="*/ 8296322 w 12193149"/>
              <a:gd name="connsiteY86" fmla="*/ 2807590 h 3163521"/>
              <a:gd name="connsiteX87" fmla="*/ 8285424 w 12193149"/>
              <a:gd name="connsiteY87" fmla="*/ 2813413 h 3163521"/>
              <a:gd name="connsiteX88" fmla="*/ 8284298 w 12193149"/>
              <a:gd name="connsiteY88" fmla="*/ 2817856 h 3163521"/>
              <a:gd name="connsiteX89" fmla="*/ 8267224 w 12193149"/>
              <a:gd name="connsiteY89" fmla="*/ 2825031 h 3163521"/>
              <a:gd name="connsiteX90" fmla="*/ 8264525 w 12193149"/>
              <a:gd name="connsiteY90" fmla="*/ 2824801 h 3163521"/>
              <a:gd name="connsiteX91" fmla="*/ 8253181 w 12193149"/>
              <a:gd name="connsiteY91" fmla="*/ 2834644 h 3163521"/>
              <a:gd name="connsiteX92" fmla="*/ 8246982 w 12193149"/>
              <a:gd name="connsiteY92" fmla="*/ 2847636 h 3163521"/>
              <a:gd name="connsiteX93" fmla="*/ 8091420 w 12193149"/>
              <a:gd name="connsiteY93" fmla="*/ 2893797 h 3163521"/>
              <a:gd name="connsiteX94" fmla="*/ 7906555 w 12193149"/>
              <a:gd name="connsiteY94" fmla="*/ 2935770 h 3163521"/>
              <a:gd name="connsiteX95" fmla="*/ 7719893 w 12193149"/>
              <a:gd name="connsiteY95" fmla="*/ 2961485 h 3163521"/>
              <a:gd name="connsiteX96" fmla="*/ 7615495 w 12193149"/>
              <a:gd name="connsiteY96" fmla="*/ 2958014 h 3163521"/>
              <a:gd name="connsiteX97" fmla="*/ 7528691 w 12193149"/>
              <a:gd name="connsiteY97" fmla="*/ 2963842 h 3163521"/>
              <a:gd name="connsiteX98" fmla="*/ 7520719 w 12193149"/>
              <a:gd name="connsiteY98" fmla="*/ 2966395 h 3163521"/>
              <a:gd name="connsiteX99" fmla="*/ 7508559 w 12193149"/>
              <a:gd name="connsiteY99" fmla="*/ 2967730 h 3163521"/>
              <a:gd name="connsiteX100" fmla="*/ 7508188 w 12193149"/>
              <a:gd name="connsiteY100" fmla="*/ 2967403 h 3163521"/>
              <a:gd name="connsiteX101" fmla="*/ 7496943 w 12193149"/>
              <a:gd name="connsiteY101" fmla="*/ 2969355 h 3163521"/>
              <a:gd name="connsiteX102" fmla="*/ 7219707 w 12193149"/>
              <a:gd name="connsiteY102" fmla="*/ 2975462 h 3163521"/>
              <a:gd name="connsiteX103" fmla="*/ 7202249 w 12193149"/>
              <a:gd name="connsiteY103" fmla="*/ 2980012 h 3163521"/>
              <a:gd name="connsiteX104" fmla="*/ 7198152 w 12193149"/>
              <a:gd name="connsiteY104" fmla="*/ 2985370 h 3163521"/>
              <a:gd name="connsiteX105" fmla="*/ 7171956 w 12193149"/>
              <a:gd name="connsiteY105" fmla="*/ 2990018 h 3163521"/>
              <a:gd name="connsiteX106" fmla="*/ 7098136 w 12193149"/>
              <a:gd name="connsiteY106" fmla="*/ 3002246 h 3163521"/>
              <a:gd name="connsiteX107" fmla="*/ 7019644 w 12193149"/>
              <a:gd name="connsiteY107" fmla="*/ 3001872 h 3163521"/>
              <a:gd name="connsiteX108" fmla="*/ 6905294 w 12193149"/>
              <a:gd name="connsiteY108" fmla="*/ 3031378 h 3163521"/>
              <a:gd name="connsiteX109" fmla="*/ 6709370 w 12193149"/>
              <a:gd name="connsiteY109" fmla="*/ 3059333 h 3163521"/>
              <a:gd name="connsiteX110" fmla="*/ 6550602 w 12193149"/>
              <a:gd name="connsiteY110" fmla="*/ 3088109 h 3163521"/>
              <a:gd name="connsiteX111" fmla="*/ 6318708 w 12193149"/>
              <a:gd name="connsiteY111" fmla="*/ 3134909 h 3163521"/>
              <a:gd name="connsiteX112" fmla="*/ 6169822 w 12193149"/>
              <a:gd name="connsiteY112" fmla="*/ 3136996 h 3163521"/>
              <a:gd name="connsiteX113" fmla="*/ 6074996 w 12193149"/>
              <a:gd name="connsiteY113" fmla="*/ 3157458 h 3163521"/>
              <a:gd name="connsiteX114" fmla="*/ 6069677 w 12193149"/>
              <a:gd name="connsiteY114" fmla="*/ 3155921 h 3163521"/>
              <a:gd name="connsiteX115" fmla="*/ 6049786 w 12193149"/>
              <a:gd name="connsiteY115" fmla="*/ 3156604 h 3163521"/>
              <a:gd name="connsiteX116" fmla="*/ 6042433 w 12193149"/>
              <a:gd name="connsiteY116" fmla="*/ 3148255 h 3163521"/>
              <a:gd name="connsiteX117" fmla="*/ 6011238 w 12193149"/>
              <a:gd name="connsiteY117" fmla="*/ 3143162 h 3163521"/>
              <a:gd name="connsiteX118" fmla="*/ 5958523 w 12193149"/>
              <a:gd name="connsiteY118" fmla="*/ 3146806 h 3163521"/>
              <a:gd name="connsiteX119" fmla="*/ 5760067 w 12193149"/>
              <a:gd name="connsiteY119" fmla="*/ 3162498 h 3163521"/>
              <a:gd name="connsiteX120" fmla="*/ 5628108 w 12193149"/>
              <a:gd name="connsiteY120" fmla="*/ 3163521 h 3163521"/>
              <a:gd name="connsiteX121" fmla="*/ 5472054 w 12193149"/>
              <a:gd name="connsiteY121" fmla="*/ 3149501 h 3163521"/>
              <a:gd name="connsiteX122" fmla="*/ 5433909 w 12193149"/>
              <a:gd name="connsiteY122" fmla="*/ 3138248 h 3163521"/>
              <a:gd name="connsiteX123" fmla="*/ 5382817 w 12193149"/>
              <a:gd name="connsiteY123" fmla="*/ 3120546 h 3163521"/>
              <a:gd name="connsiteX124" fmla="*/ 5262912 w 12193149"/>
              <a:gd name="connsiteY124" fmla="*/ 3100129 h 3163521"/>
              <a:gd name="connsiteX125" fmla="*/ 5224109 w 12193149"/>
              <a:gd name="connsiteY125" fmla="*/ 3089005 h 3163521"/>
              <a:gd name="connsiteX126" fmla="*/ 5175808 w 12193149"/>
              <a:gd name="connsiteY126" fmla="*/ 3086015 h 3163521"/>
              <a:gd name="connsiteX127" fmla="*/ 5157702 w 12193149"/>
              <a:gd name="connsiteY127" fmla="*/ 3078792 h 3163521"/>
              <a:gd name="connsiteX128" fmla="*/ 5143747 w 12193149"/>
              <a:gd name="connsiteY128" fmla="*/ 3075392 h 3163521"/>
              <a:gd name="connsiteX129" fmla="*/ 5140744 w 12193149"/>
              <a:gd name="connsiteY129" fmla="*/ 3073291 h 3163521"/>
              <a:gd name="connsiteX130" fmla="*/ 5122807 w 12193149"/>
              <a:gd name="connsiteY130" fmla="*/ 3062438 h 3163521"/>
              <a:gd name="connsiteX131" fmla="*/ 5066938 w 12193149"/>
              <a:gd name="connsiteY131" fmla="*/ 3069009 h 3163521"/>
              <a:gd name="connsiteX132" fmla="*/ 5012662 w 12193149"/>
              <a:gd name="connsiteY132" fmla="*/ 3052628 h 3163521"/>
              <a:gd name="connsiteX133" fmla="*/ 4841589 w 12193149"/>
              <a:gd name="connsiteY133" fmla="*/ 3028611 h 3163521"/>
              <a:gd name="connsiteX134" fmla="*/ 4763595 w 12193149"/>
              <a:gd name="connsiteY134" fmla="*/ 3000843 h 3163521"/>
              <a:gd name="connsiteX135" fmla="*/ 4724334 w 12193149"/>
              <a:gd name="connsiteY135" fmla="*/ 2991829 h 3163521"/>
              <a:gd name="connsiteX136" fmla="*/ 4722324 w 12193149"/>
              <a:gd name="connsiteY136" fmla="*/ 2991080 h 3163521"/>
              <a:gd name="connsiteX137" fmla="*/ 4723259 w 12193149"/>
              <a:gd name="connsiteY137" fmla="*/ 2990869 h 3163521"/>
              <a:gd name="connsiteX138" fmla="*/ 4718350 w 12193149"/>
              <a:gd name="connsiteY138" fmla="*/ 2989599 h 3163521"/>
              <a:gd name="connsiteX139" fmla="*/ 4722324 w 12193149"/>
              <a:gd name="connsiteY139" fmla="*/ 2991080 h 3163521"/>
              <a:gd name="connsiteX140" fmla="*/ 4716674 w 12193149"/>
              <a:gd name="connsiteY140" fmla="*/ 2992355 h 3163521"/>
              <a:gd name="connsiteX141" fmla="*/ 4516962 w 12193149"/>
              <a:gd name="connsiteY141" fmla="*/ 2982453 h 3163521"/>
              <a:gd name="connsiteX142" fmla="*/ 4429691 w 12193149"/>
              <a:gd name="connsiteY142" fmla="*/ 2971802 h 3163521"/>
              <a:gd name="connsiteX143" fmla="*/ 4364023 w 12193149"/>
              <a:gd name="connsiteY143" fmla="*/ 2970456 h 3163521"/>
              <a:gd name="connsiteX144" fmla="*/ 4318114 w 12193149"/>
              <a:gd name="connsiteY144" fmla="*/ 2977071 h 3163521"/>
              <a:gd name="connsiteX145" fmla="*/ 4316258 w 12193149"/>
              <a:gd name="connsiteY145" fmla="*/ 2975730 h 3163521"/>
              <a:gd name="connsiteX146" fmla="*/ 4296292 w 12193149"/>
              <a:gd name="connsiteY146" fmla="*/ 2973851 h 3163521"/>
              <a:gd name="connsiteX147" fmla="*/ 4291212 w 12193149"/>
              <a:gd name="connsiteY147" fmla="*/ 2976768 h 3163521"/>
              <a:gd name="connsiteX148" fmla="*/ 4277290 w 12193149"/>
              <a:gd name="connsiteY148" fmla="*/ 2976522 h 3163521"/>
              <a:gd name="connsiteX149" fmla="*/ 4249265 w 12193149"/>
              <a:gd name="connsiteY149" fmla="*/ 2978846 h 3163521"/>
              <a:gd name="connsiteX150" fmla="*/ 4203199 w 12193149"/>
              <a:gd name="connsiteY150" fmla="*/ 2976051 h 3163521"/>
              <a:gd name="connsiteX151" fmla="*/ 4202893 w 12193149"/>
              <a:gd name="connsiteY151" fmla="*/ 2974792 h 3163521"/>
              <a:gd name="connsiteX152" fmla="*/ 4192396 w 12193149"/>
              <a:gd name="connsiteY152" fmla="*/ 2969158 h 3163521"/>
              <a:gd name="connsiteX153" fmla="*/ 4143893 w 12193149"/>
              <a:gd name="connsiteY153" fmla="*/ 2953293 h 3163521"/>
              <a:gd name="connsiteX154" fmla="*/ 4084245 w 12193149"/>
              <a:gd name="connsiteY154" fmla="*/ 2926760 h 3163521"/>
              <a:gd name="connsiteX155" fmla="*/ 4075694 w 12193149"/>
              <a:gd name="connsiteY155" fmla="*/ 2925925 h 3163521"/>
              <a:gd name="connsiteX156" fmla="*/ 4075575 w 12193149"/>
              <a:gd name="connsiteY156" fmla="*/ 2925626 h 3163521"/>
              <a:gd name="connsiteX157" fmla="*/ 4066658 w 12193149"/>
              <a:gd name="connsiteY157" fmla="*/ 2924182 h 3163521"/>
              <a:gd name="connsiteX158" fmla="*/ 4060102 w 12193149"/>
              <a:gd name="connsiteY158" fmla="*/ 2924400 h 3163521"/>
              <a:gd name="connsiteX159" fmla="*/ 4043512 w 12193149"/>
              <a:gd name="connsiteY159" fmla="*/ 2922779 h 3163521"/>
              <a:gd name="connsiteX160" fmla="*/ 4038145 w 12193149"/>
              <a:gd name="connsiteY160" fmla="*/ 2920345 h 3163521"/>
              <a:gd name="connsiteX161" fmla="*/ 4036511 w 12193149"/>
              <a:gd name="connsiteY161" fmla="*/ 2916678 h 3163521"/>
              <a:gd name="connsiteX162" fmla="*/ 4034926 w 12193149"/>
              <a:gd name="connsiteY162" fmla="*/ 2916913 h 3163521"/>
              <a:gd name="connsiteX163" fmla="*/ 4005686 w 12193149"/>
              <a:gd name="connsiteY163" fmla="*/ 2904345 h 3163521"/>
              <a:gd name="connsiteX164" fmla="*/ 3937994 w 12193149"/>
              <a:gd name="connsiteY164" fmla="*/ 2886888 h 3163521"/>
              <a:gd name="connsiteX165" fmla="*/ 3898423 w 12193149"/>
              <a:gd name="connsiteY165" fmla="*/ 2881233 h 3163521"/>
              <a:gd name="connsiteX166" fmla="*/ 3790908 w 12193149"/>
              <a:gd name="connsiteY166" fmla="*/ 2860995 h 3163521"/>
              <a:gd name="connsiteX167" fmla="*/ 3683661 w 12193149"/>
              <a:gd name="connsiteY167" fmla="*/ 2837072 h 3163521"/>
              <a:gd name="connsiteX168" fmla="*/ 3611183 w 12193149"/>
              <a:gd name="connsiteY168" fmla="*/ 2804801 h 3163521"/>
              <a:gd name="connsiteX169" fmla="*/ 3605003 w 12193149"/>
              <a:gd name="connsiteY169" fmla="*/ 2806163 h 3163521"/>
              <a:gd name="connsiteX170" fmla="*/ 3595884 w 12193149"/>
              <a:gd name="connsiteY170" fmla="*/ 2806327 h 3163521"/>
              <a:gd name="connsiteX171" fmla="*/ 3595649 w 12193149"/>
              <a:gd name="connsiteY171" fmla="*/ 2806058 h 3163521"/>
              <a:gd name="connsiteX172" fmla="*/ 3587126 w 12193149"/>
              <a:gd name="connsiteY172" fmla="*/ 2806748 h 3163521"/>
              <a:gd name="connsiteX173" fmla="*/ 3537283 w 12193149"/>
              <a:gd name="connsiteY173" fmla="*/ 2797049 h 3163521"/>
              <a:gd name="connsiteX174" fmla="*/ 3474371 w 12193149"/>
              <a:gd name="connsiteY174" fmla="*/ 2793388 h 3163521"/>
              <a:gd name="connsiteX175" fmla="*/ 3401876 w 12193149"/>
              <a:gd name="connsiteY175" fmla="*/ 2781340 h 3163521"/>
              <a:gd name="connsiteX176" fmla="*/ 3365036 w 12193149"/>
              <a:gd name="connsiteY176" fmla="*/ 2798292 h 3163521"/>
              <a:gd name="connsiteX177" fmla="*/ 3345174 w 12193149"/>
              <a:gd name="connsiteY177" fmla="*/ 2799974 h 3163521"/>
              <a:gd name="connsiteX178" fmla="*/ 3342846 w 12193149"/>
              <a:gd name="connsiteY178" fmla="*/ 2798999 h 3163521"/>
              <a:gd name="connsiteX179" fmla="*/ 3263504 w 12193149"/>
              <a:gd name="connsiteY179" fmla="*/ 2804876 h 3163521"/>
              <a:gd name="connsiteX180" fmla="*/ 3143704 w 12193149"/>
              <a:gd name="connsiteY180" fmla="*/ 2812651 h 3163521"/>
              <a:gd name="connsiteX181" fmla="*/ 3031439 w 12193149"/>
              <a:gd name="connsiteY181" fmla="*/ 2815294 h 3163521"/>
              <a:gd name="connsiteX182" fmla="*/ 2782717 w 12193149"/>
              <a:gd name="connsiteY182" fmla="*/ 2837115 h 3163521"/>
              <a:gd name="connsiteX183" fmla="*/ 2647675 w 12193149"/>
              <a:gd name="connsiteY183" fmla="*/ 2847651 h 3163521"/>
              <a:gd name="connsiteX184" fmla="*/ 2569176 w 12193149"/>
              <a:gd name="connsiteY184" fmla="*/ 2821410 h 3163521"/>
              <a:gd name="connsiteX185" fmla="*/ 2444403 w 12193149"/>
              <a:gd name="connsiteY185" fmla="*/ 2835311 h 3163521"/>
              <a:gd name="connsiteX186" fmla="*/ 2316260 w 12193149"/>
              <a:gd name="connsiteY186" fmla="*/ 2843778 h 3163521"/>
              <a:gd name="connsiteX187" fmla="*/ 2209726 w 12193149"/>
              <a:gd name="connsiteY187" fmla="*/ 2838545 h 3163521"/>
              <a:gd name="connsiteX188" fmla="*/ 2095813 w 12193149"/>
              <a:gd name="connsiteY188" fmla="*/ 2821834 h 3163521"/>
              <a:gd name="connsiteX189" fmla="*/ 1998504 w 12193149"/>
              <a:gd name="connsiteY189" fmla="*/ 2813814 h 3163521"/>
              <a:gd name="connsiteX190" fmla="*/ 1929320 w 12193149"/>
              <a:gd name="connsiteY190" fmla="*/ 2835759 h 3163521"/>
              <a:gd name="connsiteX191" fmla="*/ 1922798 w 12193149"/>
              <a:gd name="connsiteY191" fmla="*/ 2830928 h 3163521"/>
              <a:gd name="connsiteX192" fmla="*/ 1874228 w 12193149"/>
              <a:gd name="connsiteY192" fmla="*/ 2832523 h 3163521"/>
              <a:gd name="connsiteX193" fmla="*/ 1787803 w 12193149"/>
              <a:gd name="connsiteY193" fmla="*/ 2860145 h 3163521"/>
              <a:gd name="connsiteX194" fmla="*/ 1739352 w 12193149"/>
              <a:gd name="connsiteY194" fmla="*/ 2855094 h 3163521"/>
              <a:gd name="connsiteX195" fmla="*/ 1676219 w 12193149"/>
              <a:gd name="connsiteY195" fmla="*/ 2838745 h 3163521"/>
              <a:gd name="connsiteX196" fmla="*/ 1609817 w 12193149"/>
              <a:gd name="connsiteY196" fmla="*/ 2831848 h 3163521"/>
              <a:gd name="connsiteX197" fmla="*/ 1497258 w 12193149"/>
              <a:gd name="connsiteY197" fmla="*/ 2806258 h 3163521"/>
              <a:gd name="connsiteX198" fmla="*/ 1151127 w 12193149"/>
              <a:gd name="connsiteY198" fmla="*/ 2756823 h 3163521"/>
              <a:gd name="connsiteX199" fmla="*/ 859417 w 12193149"/>
              <a:gd name="connsiteY199" fmla="*/ 2747390 h 3163521"/>
              <a:gd name="connsiteX200" fmla="*/ 838688 w 12193149"/>
              <a:gd name="connsiteY200" fmla="*/ 2748603 h 3163521"/>
              <a:gd name="connsiteX201" fmla="*/ 817957 w 12193149"/>
              <a:gd name="connsiteY201" fmla="*/ 2746639 h 3163521"/>
              <a:gd name="connsiteX202" fmla="*/ 812654 w 12193149"/>
              <a:gd name="connsiteY202" fmla="*/ 2749533 h 3163521"/>
              <a:gd name="connsiteX203" fmla="*/ 721195 w 12193149"/>
              <a:gd name="connsiteY203" fmla="*/ 2748443 h 3163521"/>
              <a:gd name="connsiteX204" fmla="*/ 720890 w 12193149"/>
              <a:gd name="connsiteY204" fmla="*/ 2747181 h 3163521"/>
              <a:gd name="connsiteX205" fmla="*/ 710023 w 12193149"/>
              <a:gd name="connsiteY205" fmla="*/ 2741504 h 3163521"/>
              <a:gd name="connsiteX206" fmla="*/ 597940 w 12193149"/>
              <a:gd name="connsiteY206" fmla="*/ 2698646 h 3163521"/>
              <a:gd name="connsiteX207" fmla="*/ 579683 w 12193149"/>
              <a:gd name="connsiteY207" fmla="*/ 2695994 h 3163521"/>
              <a:gd name="connsiteX208" fmla="*/ 572865 w 12193149"/>
              <a:gd name="connsiteY208" fmla="*/ 2696183 h 3163521"/>
              <a:gd name="connsiteX209" fmla="*/ 446247 w 12193149"/>
              <a:gd name="connsiteY209" fmla="*/ 2658153 h 3163521"/>
              <a:gd name="connsiteX210" fmla="*/ 405163 w 12193149"/>
              <a:gd name="connsiteY210" fmla="*/ 2652330 h 3163521"/>
              <a:gd name="connsiteX211" fmla="*/ 293583 w 12193149"/>
              <a:gd name="connsiteY211" fmla="*/ 2631634 h 3163521"/>
              <a:gd name="connsiteX212" fmla="*/ 119529 w 12193149"/>
              <a:gd name="connsiteY212" fmla="*/ 2579829 h 3163521"/>
              <a:gd name="connsiteX213" fmla="*/ 16674 w 12193149"/>
              <a:gd name="connsiteY213" fmla="*/ 2576973 h 3163521"/>
              <a:gd name="connsiteX214" fmla="*/ 1150 w 12193149"/>
              <a:gd name="connsiteY214" fmla="*/ 2571504 h 3163521"/>
              <a:gd name="connsiteX215" fmla="*/ 1148 w 12193149"/>
              <a:gd name="connsiteY215" fmla="*/ 1040995 h 3163521"/>
              <a:gd name="connsiteX216" fmla="*/ 1148 w 12193149"/>
              <a:gd name="connsiteY216" fmla="*/ 818782 h 3163521"/>
              <a:gd name="connsiteX0" fmla="*/ 1148 w 12193149"/>
              <a:gd name="connsiteY0" fmla="*/ 0 h 3171710"/>
              <a:gd name="connsiteX1" fmla="*/ 12181789 w 12193149"/>
              <a:gd name="connsiteY1" fmla="*/ 8189 h 3171710"/>
              <a:gd name="connsiteX2" fmla="*/ 12193149 w 12193149"/>
              <a:gd name="connsiteY2" fmla="*/ 1406710 h 3171710"/>
              <a:gd name="connsiteX3" fmla="*/ 12185986 w 12193149"/>
              <a:gd name="connsiteY3" fmla="*/ 1411160 h 3171710"/>
              <a:gd name="connsiteX4" fmla="*/ 12156363 w 12193149"/>
              <a:gd name="connsiteY4" fmla="*/ 1424337 h 3171710"/>
              <a:gd name="connsiteX5" fmla="*/ 12139215 w 12193149"/>
              <a:gd name="connsiteY5" fmla="*/ 1450150 h 3171710"/>
              <a:gd name="connsiteX6" fmla="*/ 12126327 w 12193149"/>
              <a:gd name="connsiteY6" fmla="*/ 1451661 h 3171710"/>
              <a:gd name="connsiteX7" fmla="*/ 12124007 w 12193149"/>
              <a:gd name="connsiteY7" fmla="*/ 1451765 h 3171710"/>
              <a:gd name="connsiteX8" fmla="*/ 12116854 w 12193149"/>
              <a:gd name="connsiteY8" fmla="*/ 1455579 h 3171710"/>
              <a:gd name="connsiteX9" fmla="*/ 12099497 w 12193149"/>
              <a:gd name="connsiteY9" fmla="*/ 1455110 h 3171710"/>
              <a:gd name="connsiteX10" fmla="*/ 12087073 w 12193149"/>
              <a:gd name="connsiteY10" fmla="*/ 1463312 h 3171710"/>
              <a:gd name="connsiteX11" fmla="*/ 12031073 w 12193149"/>
              <a:gd name="connsiteY11" fmla="*/ 1506980 h 3171710"/>
              <a:gd name="connsiteX12" fmla="*/ 11995833 w 12193149"/>
              <a:gd name="connsiteY12" fmla="*/ 1530429 h 3171710"/>
              <a:gd name="connsiteX13" fmla="*/ 11979717 w 12193149"/>
              <a:gd name="connsiteY13" fmla="*/ 1535132 h 3171710"/>
              <a:gd name="connsiteX14" fmla="*/ 11959046 w 12193149"/>
              <a:gd name="connsiteY14" fmla="*/ 1544529 h 3171710"/>
              <a:gd name="connsiteX15" fmla="*/ 11920454 w 12193149"/>
              <a:gd name="connsiteY15" fmla="*/ 1557854 h 3171710"/>
              <a:gd name="connsiteX16" fmla="*/ 11903656 w 12193149"/>
              <a:gd name="connsiteY16" fmla="*/ 1569397 h 3171710"/>
              <a:gd name="connsiteX17" fmla="*/ 11895048 w 12193149"/>
              <a:gd name="connsiteY17" fmla="*/ 1571762 h 3171710"/>
              <a:gd name="connsiteX18" fmla="*/ 11891968 w 12193149"/>
              <a:gd name="connsiteY18" fmla="*/ 1582700 h 3171710"/>
              <a:gd name="connsiteX19" fmla="*/ 11870776 w 12193149"/>
              <a:gd name="connsiteY19" fmla="*/ 1604787 h 3171710"/>
              <a:gd name="connsiteX20" fmla="*/ 11813376 w 12193149"/>
              <a:gd name="connsiteY20" fmla="*/ 1624630 h 3171710"/>
              <a:gd name="connsiteX21" fmla="*/ 11590693 w 12193149"/>
              <a:gd name="connsiteY21" fmla="*/ 1790748 h 3171710"/>
              <a:gd name="connsiteX22" fmla="*/ 11506817 w 12193149"/>
              <a:gd name="connsiteY22" fmla="*/ 1860594 h 3171710"/>
              <a:gd name="connsiteX23" fmla="*/ 11280332 w 12193149"/>
              <a:gd name="connsiteY23" fmla="*/ 2050542 h 3171710"/>
              <a:gd name="connsiteX24" fmla="*/ 11228309 w 12193149"/>
              <a:gd name="connsiteY24" fmla="*/ 2103207 h 3171710"/>
              <a:gd name="connsiteX25" fmla="*/ 11218087 w 12193149"/>
              <a:gd name="connsiteY25" fmla="*/ 2102932 h 3171710"/>
              <a:gd name="connsiteX26" fmla="*/ 11217184 w 12193149"/>
              <a:gd name="connsiteY26" fmla="*/ 2101989 h 3171710"/>
              <a:gd name="connsiteX27" fmla="*/ 11188885 w 12193149"/>
              <a:gd name="connsiteY27" fmla="*/ 2119354 h 3171710"/>
              <a:gd name="connsiteX28" fmla="*/ 11184501 w 12193149"/>
              <a:gd name="connsiteY28" fmla="*/ 2119496 h 3171710"/>
              <a:gd name="connsiteX29" fmla="*/ 11166854 w 12193149"/>
              <a:gd name="connsiteY29" fmla="*/ 2133583 h 3171710"/>
              <a:gd name="connsiteX30" fmla="*/ 11157311 w 12193149"/>
              <a:gd name="connsiteY30" fmla="*/ 2139385 h 3171710"/>
              <a:gd name="connsiteX31" fmla="*/ 11155496 w 12193149"/>
              <a:gd name="connsiteY31" fmla="*/ 2144068 h 3171710"/>
              <a:gd name="connsiteX32" fmla="*/ 11140961 w 12193149"/>
              <a:gd name="connsiteY32" fmla="*/ 2151086 h 3171710"/>
              <a:gd name="connsiteX33" fmla="*/ 11138961 w 12193149"/>
              <a:gd name="connsiteY33" fmla="*/ 2150743 h 3171710"/>
              <a:gd name="connsiteX34" fmla="*/ 11128208 w 12193149"/>
              <a:gd name="connsiteY34" fmla="*/ 2160803 h 3171710"/>
              <a:gd name="connsiteX35" fmla="*/ 11120691 w 12193149"/>
              <a:gd name="connsiteY35" fmla="*/ 2174395 h 3171710"/>
              <a:gd name="connsiteX36" fmla="*/ 10894683 w 12193149"/>
              <a:gd name="connsiteY36" fmla="*/ 2300370 h 3171710"/>
              <a:gd name="connsiteX37" fmla="*/ 10773300 w 12193149"/>
              <a:gd name="connsiteY37" fmla="*/ 2350162 h 3171710"/>
              <a:gd name="connsiteX38" fmla="*/ 10627668 w 12193149"/>
              <a:gd name="connsiteY38" fmla="*/ 2386200 h 3171710"/>
              <a:gd name="connsiteX39" fmla="*/ 10581895 w 12193149"/>
              <a:gd name="connsiteY39" fmla="*/ 2395660 h 3171710"/>
              <a:gd name="connsiteX40" fmla="*/ 10547790 w 12193149"/>
              <a:gd name="connsiteY40" fmla="*/ 2425394 h 3171710"/>
              <a:gd name="connsiteX41" fmla="*/ 10529643 w 12193149"/>
              <a:gd name="connsiteY41" fmla="*/ 2423878 h 3171710"/>
              <a:gd name="connsiteX42" fmla="*/ 10526446 w 12193149"/>
              <a:gd name="connsiteY42" fmla="*/ 2423382 h 3171710"/>
              <a:gd name="connsiteX43" fmla="*/ 10515129 w 12193149"/>
              <a:gd name="connsiteY43" fmla="*/ 2426508 h 3171710"/>
              <a:gd name="connsiteX44" fmla="*/ 10491735 w 12193149"/>
              <a:gd name="connsiteY44" fmla="*/ 2421127 h 3171710"/>
              <a:gd name="connsiteX45" fmla="*/ 10471418 w 12193149"/>
              <a:gd name="connsiteY45" fmla="*/ 2428664 h 3171710"/>
              <a:gd name="connsiteX46" fmla="*/ 10377042 w 12193149"/>
              <a:gd name="connsiteY46" fmla="*/ 2471569 h 3171710"/>
              <a:gd name="connsiteX47" fmla="*/ 10319338 w 12193149"/>
              <a:gd name="connsiteY47" fmla="*/ 2493192 h 3171710"/>
              <a:gd name="connsiteX48" fmla="*/ 10295467 w 12193149"/>
              <a:gd name="connsiteY48" fmla="*/ 2495050 h 3171710"/>
              <a:gd name="connsiteX49" fmla="*/ 10263443 w 12193149"/>
              <a:gd name="connsiteY49" fmla="*/ 2501919 h 3171710"/>
              <a:gd name="connsiteX50" fmla="*/ 10205418 w 12193149"/>
              <a:gd name="connsiteY50" fmla="*/ 2509120 h 3171710"/>
              <a:gd name="connsiteX51" fmla="*/ 10177759 w 12193149"/>
              <a:gd name="connsiteY51" fmla="*/ 2519914 h 3171710"/>
              <a:gd name="connsiteX52" fmla="*/ 10165070 w 12193149"/>
              <a:gd name="connsiteY52" fmla="*/ 2520710 h 3171710"/>
              <a:gd name="connsiteX53" fmla="*/ 10156308 w 12193149"/>
              <a:gd name="connsiteY53" fmla="*/ 2534458 h 3171710"/>
              <a:gd name="connsiteX54" fmla="*/ 10118267 w 12193149"/>
              <a:gd name="connsiteY54" fmla="*/ 2558113 h 3171710"/>
              <a:gd name="connsiteX55" fmla="*/ 10083317 w 12193149"/>
              <a:gd name="connsiteY55" fmla="*/ 2570267 h 3171710"/>
              <a:gd name="connsiteX56" fmla="*/ 10040388 w 12193149"/>
              <a:gd name="connsiteY56" fmla="*/ 2568603 h 3171710"/>
              <a:gd name="connsiteX57" fmla="*/ 9961167 w 12193149"/>
              <a:gd name="connsiteY57" fmla="*/ 2584118 h 3171710"/>
              <a:gd name="connsiteX58" fmla="*/ 9848940 w 12193149"/>
              <a:gd name="connsiteY58" fmla="*/ 2590886 h 3171710"/>
              <a:gd name="connsiteX59" fmla="*/ 9729457 w 12193149"/>
              <a:gd name="connsiteY59" fmla="*/ 2611093 h 3171710"/>
              <a:gd name="connsiteX60" fmla="*/ 9613704 w 12193149"/>
              <a:gd name="connsiteY60" fmla="*/ 2639342 h 3171710"/>
              <a:gd name="connsiteX61" fmla="*/ 9338590 w 12193149"/>
              <a:gd name="connsiteY61" fmla="*/ 2696264 h 3171710"/>
              <a:gd name="connsiteX62" fmla="*/ 9232518 w 12193149"/>
              <a:gd name="connsiteY62" fmla="*/ 2720120 h 3171710"/>
              <a:gd name="connsiteX63" fmla="*/ 9156690 w 12193149"/>
              <a:gd name="connsiteY63" fmla="*/ 2730199 h 3171710"/>
              <a:gd name="connsiteX64" fmla="*/ 9054601 w 12193149"/>
              <a:gd name="connsiteY64" fmla="*/ 2737726 h 3171710"/>
              <a:gd name="connsiteX65" fmla="*/ 9006634 w 12193149"/>
              <a:gd name="connsiteY65" fmla="*/ 2741011 h 3171710"/>
              <a:gd name="connsiteX66" fmla="*/ 9006349 w 12193149"/>
              <a:gd name="connsiteY66" fmla="*/ 2740771 h 3171710"/>
              <a:gd name="connsiteX67" fmla="*/ 8997380 w 12193149"/>
              <a:gd name="connsiteY67" fmla="*/ 2741982 h 3171710"/>
              <a:gd name="connsiteX68" fmla="*/ 8991542 w 12193149"/>
              <a:gd name="connsiteY68" fmla="*/ 2744043 h 3171710"/>
              <a:gd name="connsiteX69" fmla="*/ 8975485 w 12193149"/>
              <a:gd name="connsiteY69" fmla="*/ 2747269 h 3171710"/>
              <a:gd name="connsiteX70" fmla="*/ 8969159 w 12193149"/>
              <a:gd name="connsiteY70" fmla="*/ 2746569 h 3171710"/>
              <a:gd name="connsiteX71" fmla="*/ 8964196 w 12193149"/>
              <a:gd name="connsiteY71" fmla="*/ 2744344 h 3171710"/>
              <a:gd name="connsiteX72" fmla="*/ 8930136 w 12193149"/>
              <a:gd name="connsiteY72" fmla="*/ 2741156 h 3171710"/>
              <a:gd name="connsiteX73" fmla="*/ 8753592 w 12193149"/>
              <a:gd name="connsiteY73" fmla="*/ 2760388 h 3171710"/>
              <a:gd name="connsiteX74" fmla="*/ 8708995 w 12193149"/>
              <a:gd name="connsiteY74" fmla="*/ 2762489 h 3171710"/>
              <a:gd name="connsiteX75" fmla="*/ 8597219 w 12193149"/>
              <a:gd name="connsiteY75" fmla="*/ 2771061 h 3171710"/>
              <a:gd name="connsiteX76" fmla="*/ 8526378 w 12193149"/>
              <a:gd name="connsiteY76" fmla="*/ 2756219 h 3171710"/>
              <a:gd name="connsiteX77" fmla="*/ 8512131 w 12193149"/>
              <a:gd name="connsiteY77" fmla="*/ 2762134 h 3171710"/>
              <a:gd name="connsiteX78" fmla="*/ 8507315 w 12193149"/>
              <a:gd name="connsiteY78" fmla="*/ 2765135 h 3171710"/>
              <a:gd name="connsiteX79" fmla="*/ 8499116 w 12193149"/>
              <a:gd name="connsiteY79" fmla="*/ 2767873 h 3171710"/>
              <a:gd name="connsiteX80" fmla="*/ 8498742 w 12193149"/>
              <a:gd name="connsiteY80" fmla="*/ 2767694 h 3171710"/>
              <a:gd name="connsiteX81" fmla="*/ 8491397 w 12193149"/>
              <a:gd name="connsiteY81" fmla="*/ 2770744 h 3171710"/>
              <a:gd name="connsiteX82" fmla="*/ 8368330 w 12193149"/>
              <a:gd name="connsiteY82" fmla="*/ 2784786 h 3171710"/>
              <a:gd name="connsiteX83" fmla="*/ 8354947 w 12193149"/>
              <a:gd name="connsiteY83" fmla="*/ 2784980 h 3171710"/>
              <a:gd name="connsiteX84" fmla="*/ 8321252 w 12193149"/>
              <a:gd name="connsiteY84" fmla="*/ 2801558 h 3171710"/>
              <a:gd name="connsiteX85" fmla="*/ 8315581 w 12193149"/>
              <a:gd name="connsiteY85" fmla="*/ 2801884 h 3171710"/>
              <a:gd name="connsiteX86" fmla="*/ 8296322 w 12193149"/>
              <a:gd name="connsiteY86" fmla="*/ 2815779 h 3171710"/>
              <a:gd name="connsiteX87" fmla="*/ 8285424 w 12193149"/>
              <a:gd name="connsiteY87" fmla="*/ 2821602 h 3171710"/>
              <a:gd name="connsiteX88" fmla="*/ 8284298 w 12193149"/>
              <a:gd name="connsiteY88" fmla="*/ 2826045 h 3171710"/>
              <a:gd name="connsiteX89" fmla="*/ 8267224 w 12193149"/>
              <a:gd name="connsiteY89" fmla="*/ 2833220 h 3171710"/>
              <a:gd name="connsiteX90" fmla="*/ 8264525 w 12193149"/>
              <a:gd name="connsiteY90" fmla="*/ 2832990 h 3171710"/>
              <a:gd name="connsiteX91" fmla="*/ 8253181 w 12193149"/>
              <a:gd name="connsiteY91" fmla="*/ 2842833 h 3171710"/>
              <a:gd name="connsiteX92" fmla="*/ 8246982 w 12193149"/>
              <a:gd name="connsiteY92" fmla="*/ 2855825 h 3171710"/>
              <a:gd name="connsiteX93" fmla="*/ 8091420 w 12193149"/>
              <a:gd name="connsiteY93" fmla="*/ 2901986 h 3171710"/>
              <a:gd name="connsiteX94" fmla="*/ 7906555 w 12193149"/>
              <a:gd name="connsiteY94" fmla="*/ 2943959 h 3171710"/>
              <a:gd name="connsiteX95" fmla="*/ 7719893 w 12193149"/>
              <a:gd name="connsiteY95" fmla="*/ 2969674 h 3171710"/>
              <a:gd name="connsiteX96" fmla="*/ 7615495 w 12193149"/>
              <a:gd name="connsiteY96" fmla="*/ 2966203 h 3171710"/>
              <a:gd name="connsiteX97" fmla="*/ 7528691 w 12193149"/>
              <a:gd name="connsiteY97" fmla="*/ 2972031 h 3171710"/>
              <a:gd name="connsiteX98" fmla="*/ 7520719 w 12193149"/>
              <a:gd name="connsiteY98" fmla="*/ 2974584 h 3171710"/>
              <a:gd name="connsiteX99" fmla="*/ 7508559 w 12193149"/>
              <a:gd name="connsiteY99" fmla="*/ 2975919 h 3171710"/>
              <a:gd name="connsiteX100" fmla="*/ 7508188 w 12193149"/>
              <a:gd name="connsiteY100" fmla="*/ 2975592 h 3171710"/>
              <a:gd name="connsiteX101" fmla="*/ 7496943 w 12193149"/>
              <a:gd name="connsiteY101" fmla="*/ 2977544 h 3171710"/>
              <a:gd name="connsiteX102" fmla="*/ 7219707 w 12193149"/>
              <a:gd name="connsiteY102" fmla="*/ 2983651 h 3171710"/>
              <a:gd name="connsiteX103" fmla="*/ 7202249 w 12193149"/>
              <a:gd name="connsiteY103" fmla="*/ 2988201 h 3171710"/>
              <a:gd name="connsiteX104" fmla="*/ 7198152 w 12193149"/>
              <a:gd name="connsiteY104" fmla="*/ 2993559 h 3171710"/>
              <a:gd name="connsiteX105" fmla="*/ 7171956 w 12193149"/>
              <a:gd name="connsiteY105" fmla="*/ 2998207 h 3171710"/>
              <a:gd name="connsiteX106" fmla="*/ 7098136 w 12193149"/>
              <a:gd name="connsiteY106" fmla="*/ 3010435 h 3171710"/>
              <a:gd name="connsiteX107" fmla="*/ 7019644 w 12193149"/>
              <a:gd name="connsiteY107" fmla="*/ 3010061 h 3171710"/>
              <a:gd name="connsiteX108" fmla="*/ 6905294 w 12193149"/>
              <a:gd name="connsiteY108" fmla="*/ 3039567 h 3171710"/>
              <a:gd name="connsiteX109" fmla="*/ 6709370 w 12193149"/>
              <a:gd name="connsiteY109" fmla="*/ 3067522 h 3171710"/>
              <a:gd name="connsiteX110" fmla="*/ 6550602 w 12193149"/>
              <a:gd name="connsiteY110" fmla="*/ 3096298 h 3171710"/>
              <a:gd name="connsiteX111" fmla="*/ 6318708 w 12193149"/>
              <a:gd name="connsiteY111" fmla="*/ 3143098 h 3171710"/>
              <a:gd name="connsiteX112" fmla="*/ 6169822 w 12193149"/>
              <a:gd name="connsiteY112" fmla="*/ 3145185 h 3171710"/>
              <a:gd name="connsiteX113" fmla="*/ 6074996 w 12193149"/>
              <a:gd name="connsiteY113" fmla="*/ 3165647 h 3171710"/>
              <a:gd name="connsiteX114" fmla="*/ 6069677 w 12193149"/>
              <a:gd name="connsiteY114" fmla="*/ 3164110 h 3171710"/>
              <a:gd name="connsiteX115" fmla="*/ 6049786 w 12193149"/>
              <a:gd name="connsiteY115" fmla="*/ 3164793 h 3171710"/>
              <a:gd name="connsiteX116" fmla="*/ 6042433 w 12193149"/>
              <a:gd name="connsiteY116" fmla="*/ 3156444 h 3171710"/>
              <a:gd name="connsiteX117" fmla="*/ 6011238 w 12193149"/>
              <a:gd name="connsiteY117" fmla="*/ 3151351 h 3171710"/>
              <a:gd name="connsiteX118" fmla="*/ 5958523 w 12193149"/>
              <a:gd name="connsiteY118" fmla="*/ 3154995 h 3171710"/>
              <a:gd name="connsiteX119" fmla="*/ 5760067 w 12193149"/>
              <a:gd name="connsiteY119" fmla="*/ 3170687 h 3171710"/>
              <a:gd name="connsiteX120" fmla="*/ 5628108 w 12193149"/>
              <a:gd name="connsiteY120" fmla="*/ 3171710 h 3171710"/>
              <a:gd name="connsiteX121" fmla="*/ 5472054 w 12193149"/>
              <a:gd name="connsiteY121" fmla="*/ 3157690 h 3171710"/>
              <a:gd name="connsiteX122" fmla="*/ 5433909 w 12193149"/>
              <a:gd name="connsiteY122" fmla="*/ 3146437 h 3171710"/>
              <a:gd name="connsiteX123" fmla="*/ 5382817 w 12193149"/>
              <a:gd name="connsiteY123" fmla="*/ 3128735 h 3171710"/>
              <a:gd name="connsiteX124" fmla="*/ 5262912 w 12193149"/>
              <a:gd name="connsiteY124" fmla="*/ 3108318 h 3171710"/>
              <a:gd name="connsiteX125" fmla="*/ 5224109 w 12193149"/>
              <a:gd name="connsiteY125" fmla="*/ 3097194 h 3171710"/>
              <a:gd name="connsiteX126" fmla="*/ 5175808 w 12193149"/>
              <a:gd name="connsiteY126" fmla="*/ 3094204 h 3171710"/>
              <a:gd name="connsiteX127" fmla="*/ 5157702 w 12193149"/>
              <a:gd name="connsiteY127" fmla="*/ 3086981 h 3171710"/>
              <a:gd name="connsiteX128" fmla="*/ 5143747 w 12193149"/>
              <a:gd name="connsiteY128" fmla="*/ 3083581 h 3171710"/>
              <a:gd name="connsiteX129" fmla="*/ 5140744 w 12193149"/>
              <a:gd name="connsiteY129" fmla="*/ 3081480 h 3171710"/>
              <a:gd name="connsiteX130" fmla="*/ 5122807 w 12193149"/>
              <a:gd name="connsiteY130" fmla="*/ 3070627 h 3171710"/>
              <a:gd name="connsiteX131" fmla="*/ 5066938 w 12193149"/>
              <a:gd name="connsiteY131" fmla="*/ 3077198 h 3171710"/>
              <a:gd name="connsiteX132" fmla="*/ 5012662 w 12193149"/>
              <a:gd name="connsiteY132" fmla="*/ 3060817 h 3171710"/>
              <a:gd name="connsiteX133" fmla="*/ 4841589 w 12193149"/>
              <a:gd name="connsiteY133" fmla="*/ 3036800 h 3171710"/>
              <a:gd name="connsiteX134" fmla="*/ 4763595 w 12193149"/>
              <a:gd name="connsiteY134" fmla="*/ 3009032 h 3171710"/>
              <a:gd name="connsiteX135" fmla="*/ 4724334 w 12193149"/>
              <a:gd name="connsiteY135" fmla="*/ 3000018 h 3171710"/>
              <a:gd name="connsiteX136" fmla="*/ 4722324 w 12193149"/>
              <a:gd name="connsiteY136" fmla="*/ 2999269 h 3171710"/>
              <a:gd name="connsiteX137" fmla="*/ 4723259 w 12193149"/>
              <a:gd name="connsiteY137" fmla="*/ 2999058 h 3171710"/>
              <a:gd name="connsiteX138" fmla="*/ 4718350 w 12193149"/>
              <a:gd name="connsiteY138" fmla="*/ 2997788 h 3171710"/>
              <a:gd name="connsiteX139" fmla="*/ 4722324 w 12193149"/>
              <a:gd name="connsiteY139" fmla="*/ 2999269 h 3171710"/>
              <a:gd name="connsiteX140" fmla="*/ 4716674 w 12193149"/>
              <a:gd name="connsiteY140" fmla="*/ 3000544 h 3171710"/>
              <a:gd name="connsiteX141" fmla="*/ 4516962 w 12193149"/>
              <a:gd name="connsiteY141" fmla="*/ 2990642 h 3171710"/>
              <a:gd name="connsiteX142" fmla="*/ 4429691 w 12193149"/>
              <a:gd name="connsiteY142" fmla="*/ 2979991 h 3171710"/>
              <a:gd name="connsiteX143" fmla="*/ 4364023 w 12193149"/>
              <a:gd name="connsiteY143" fmla="*/ 2978645 h 3171710"/>
              <a:gd name="connsiteX144" fmla="*/ 4318114 w 12193149"/>
              <a:gd name="connsiteY144" fmla="*/ 2985260 h 3171710"/>
              <a:gd name="connsiteX145" fmla="*/ 4316258 w 12193149"/>
              <a:gd name="connsiteY145" fmla="*/ 2983919 h 3171710"/>
              <a:gd name="connsiteX146" fmla="*/ 4296292 w 12193149"/>
              <a:gd name="connsiteY146" fmla="*/ 2982040 h 3171710"/>
              <a:gd name="connsiteX147" fmla="*/ 4291212 w 12193149"/>
              <a:gd name="connsiteY147" fmla="*/ 2984957 h 3171710"/>
              <a:gd name="connsiteX148" fmla="*/ 4277290 w 12193149"/>
              <a:gd name="connsiteY148" fmla="*/ 2984711 h 3171710"/>
              <a:gd name="connsiteX149" fmla="*/ 4249265 w 12193149"/>
              <a:gd name="connsiteY149" fmla="*/ 2987035 h 3171710"/>
              <a:gd name="connsiteX150" fmla="*/ 4203199 w 12193149"/>
              <a:gd name="connsiteY150" fmla="*/ 2984240 h 3171710"/>
              <a:gd name="connsiteX151" fmla="*/ 4202893 w 12193149"/>
              <a:gd name="connsiteY151" fmla="*/ 2982981 h 3171710"/>
              <a:gd name="connsiteX152" fmla="*/ 4192396 w 12193149"/>
              <a:gd name="connsiteY152" fmla="*/ 2977347 h 3171710"/>
              <a:gd name="connsiteX153" fmla="*/ 4143893 w 12193149"/>
              <a:gd name="connsiteY153" fmla="*/ 2961482 h 3171710"/>
              <a:gd name="connsiteX154" fmla="*/ 4084245 w 12193149"/>
              <a:gd name="connsiteY154" fmla="*/ 2934949 h 3171710"/>
              <a:gd name="connsiteX155" fmla="*/ 4075694 w 12193149"/>
              <a:gd name="connsiteY155" fmla="*/ 2934114 h 3171710"/>
              <a:gd name="connsiteX156" fmla="*/ 4075575 w 12193149"/>
              <a:gd name="connsiteY156" fmla="*/ 2933815 h 3171710"/>
              <a:gd name="connsiteX157" fmla="*/ 4066658 w 12193149"/>
              <a:gd name="connsiteY157" fmla="*/ 2932371 h 3171710"/>
              <a:gd name="connsiteX158" fmla="*/ 4060102 w 12193149"/>
              <a:gd name="connsiteY158" fmla="*/ 2932589 h 3171710"/>
              <a:gd name="connsiteX159" fmla="*/ 4043512 w 12193149"/>
              <a:gd name="connsiteY159" fmla="*/ 2930968 h 3171710"/>
              <a:gd name="connsiteX160" fmla="*/ 4038145 w 12193149"/>
              <a:gd name="connsiteY160" fmla="*/ 2928534 h 3171710"/>
              <a:gd name="connsiteX161" fmla="*/ 4036511 w 12193149"/>
              <a:gd name="connsiteY161" fmla="*/ 2924867 h 3171710"/>
              <a:gd name="connsiteX162" fmla="*/ 4034926 w 12193149"/>
              <a:gd name="connsiteY162" fmla="*/ 2925102 h 3171710"/>
              <a:gd name="connsiteX163" fmla="*/ 4005686 w 12193149"/>
              <a:gd name="connsiteY163" fmla="*/ 2912534 h 3171710"/>
              <a:gd name="connsiteX164" fmla="*/ 3937994 w 12193149"/>
              <a:gd name="connsiteY164" fmla="*/ 2895077 h 3171710"/>
              <a:gd name="connsiteX165" fmla="*/ 3898423 w 12193149"/>
              <a:gd name="connsiteY165" fmla="*/ 2889422 h 3171710"/>
              <a:gd name="connsiteX166" fmla="*/ 3790908 w 12193149"/>
              <a:gd name="connsiteY166" fmla="*/ 2869184 h 3171710"/>
              <a:gd name="connsiteX167" fmla="*/ 3683661 w 12193149"/>
              <a:gd name="connsiteY167" fmla="*/ 2845261 h 3171710"/>
              <a:gd name="connsiteX168" fmla="*/ 3611183 w 12193149"/>
              <a:gd name="connsiteY168" fmla="*/ 2812990 h 3171710"/>
              <a:gd name="connsiteX169" fmla="*/ 3605003 w 12193149"/>
              <a:gd name="connsiteY169" fmla="*/ 2814352 h 3171710"/>
              <a:gd name="connsiteX170" fmla="*/ 3595884 w 12193149"/>
              <a:gd name="connsiteY170" fmla="*/ 2814516 h 3171710"/>
              <a:gd name="connsiteX171" fmla="*/ 3595649 w 12193149"/>
              <a:gd name="connsiteY171" fmla="*/ 2814247 h 3171710"/>
              <a:gd name="connsiteX172" fmla="*/ 3587126 w 12193149"/>
              <a:gd name="connsiteY172" fmla="*/ 2814937 h 3171710"/>
              <a:gd name="connsiteX173" fmla="*/ 3537283 w 12193149"/>
              <a:gd name="connsiteY173" fmla="*/ 2805238 h 3171710"/>
              <a:gd name="connsiteX174" fmla="*/ 3474371 w 12193149"/>
              <a:gd name="connsiteY174" fmla="*/ 2801577 h 3171710"/>
              <a:gd name="connsiteX175" fmla="*/ 3401876 w 12193149"/>
              <a:gd name="connsiteY175" fmla="*/ 2789529 h 3171710"/>
              <a:gd name="connsiteX176" fmla="*/ 3365036 w 12193149"/>
              <a:gd name="connsiteY176" fmla="*/ 2806481 h 3171710"/>
              <a:gd name="connsiteX177" fmla="*/ 3345174 w 12193149"/>
              <a:gd name="connsiteY177" fmla="*/ 2808163 h 3171710"/>
              <a:gd name="connsiteX178" fmla="*/ 3342846 w 12193149"/>
              <a:gd name="connsiteY178" fmla="*/ 2807188 h 3171710"/>
              <a:gd name="connsiteX179" fmla="*/ 3263504 w 12193149"/>
              <a:gd name="connsiteY179" fmla="*/ 2813065 h 3171710"/>
              <a:gd name="connsiteX180" fmla="*/ 3143704 w 12193149"/>
              <a:gd name="connsiteY180" fmla="*/ 2820840 h 3171710"/>
              <a:gd name="connsiteX181" fmla="*/ 3031439 w 12193149"/>
              <a:gd name="connsiteY181" fmla="*/ 2823483 h 3171710"/>
              <a:gd name="connsiteX182" fmla="*/ 2782717 w 12193149"/>
              <a:gd name="connsiteY182" fmla="*/ 2845304 h 3171710"/>
              <a:gd name="connsiteX183" fmla="*/ 2647675 w 12193149"/>
              <a:gd name="connsiteY183" fmla="*/ 2855840 h 3171710"/>
              <a:gd name="connsiteX184" fmla="*/ 2569176 w 12193149"/>
              <a:gd name="connsiteY184" fmla="*/ 2829599 h 3171710"/>
              <a:gd name="connsiteX185" fmla="*/ 2444403 w 12193149"/>
              <a:gd name="connsiteY185" fmla="*/ 2843500 h 3171710"/>
              <a:gd name="connsiteX186" fmla="*/ 2316260 w 12193149"/>
              <a:gd name="connsiteY186" fmla="*/ 2851967 h 3171710"/>
              <a:gd name="connsiteX187" fmla="*/ 2209726 w 12193149"/>
              <a:gd name="connsiteY187" fmla="*/ 2846734 h 3171710"/>
              <a:gd name="connsiteX188" fmla="*/ 2095813 w 12193149"/>
              <a:gd name="connsiteY188" fmla="*/ 2830023 h 3171710"/>
              <a:gd name="connsiteX189" fmla="*/ 1998504 w 12193149"/>
              <a:gd name="connsiteY189" fmla="*/ 2822003 h 3171710"/>
              <a:gd name="connsiteX190" fmla="*/ 1929320 w 12193149"/>
              <a:gd name="connsiteY190" fmla="*/ 2843948 h 3171710"/>
              <a:gd name="connsiteX191" fmla="*/ 1922798 w 12193149"/>
              <a:gd name="connsiteY191" fmla="*/ 2839117 h 3171710"/>
              <a:gd name="connsiteX192" fmla="*/ 1874228 w 12193149"/>
              <a:gd name="connsiteY192" fmla="*/ 2840712 h 3171710"/>
              <a:gd name="connsiteX193" fmla="*/ 1787803 w 12193149"/>
              <a:gd name="connsiteY193" fmla="*/ 2868334 h 3171710"/>
              <a:gd name="connsiteX194" fmla="*/ 1739352 w 12193149"/>
              <a:gd name="connsiteY194" fmla="*/ 2863283 h 3171710"/>
              <a:gd name="connsiteX195" fmla="*/ 1676219 w 12193149"/>
              <a:gd name="connsiteY195" fmla="*/ 2846934 h 3171710"/>
              <a:gd name="connsiteX196" fmla="*/ 1609817 w 12193149"/>
              <a:gd name="connsiteY196" fmla="*/ 2840037 h 3171710"/>
              <a:gd name="connsiteX197" fmla="*/ 1497258 w 12193149"/>
              <a:gd name="connsiteY197" fmla="*/ 2814447 h 3171710"/>
              <a:gd name="connsiteX198" fmla="*/ 1151127 w 12193149"/>
              <a:gd name="connsiteY198" fmla="*/ 2765012 h 3171710"/>
              <a:gd name="connsiteX199" fmla="*/ 859417 w 12193149"/>
              <a:gd name="connsiteY199" fmla="*/ 2755579 h 3171710"/>
              <a:gd name="connsiteX200" fmla="*/ 838688 w 12193149"/>
              <a:gd name="connsiteY200" fmla="*/ 2756792 h 3171710"/>
              <a:gd name="connsiteX201" fmla="*/ 817957 w 12193149"/>
              <a:gd name="connsiteY201" fmla="*/ 2754828 h 3171710"/>
              <a:gd name="connsiteX202" fmla="*/ 812654 w 12193149"/>
              <a:gd name="connsiteY202" fmla="*/ 2757722 h 3171710"/>
              <a:gd name="connsiteX203" fmla="*/ 721195 w 12193149"/>
              <a:gd name="connsiteY203" fmla="*/ 2756632 h 3171710"/>
              <a:gd name="connsiteX204" fmla="*/ 720890 w 12193149"/>
              <a:gd name="connsiteY204" fmla="*/ 2755370 h 3171710"/>
              <a:gd name="connsiteX205" fmla="*/ 710023 w 12193149"/>
              <a:gd name="connsiteY205" fmla="*/ 2749693 h 3171710"/>
              <a:gd name="connsiteX206" fmla="*/ 597940 w 12193149"/>
              <a:gd name="connsiteY206" fmla="*/ 2706835 h 3171710"/>
              <a:gd name="connsiteX207" fmla="*/ 579683 w 12193149"/>
              <a:gd name="connsiteY207" fmla="*/ 2704183 h 3171710"/>
              <a:gd name="connsiteX208" fmla="*/ 572865 w 12193149"/>
              <a:gd name="connsiteY208" fmla="*/ 2704372 h 3171710"/>
              <a:gd name="connsiteX209" fmla="*/ 446247 w 12193149"/>
              <a:gd name="connsiteY209" fmla="*/ 2666342 h 3171710"/>
              <a:gd name="connsiteX210" fmla="*/ 405163 w 12193149"/>
              <a:gd name="connsiteY210" fmla="*/ 2660519 h 3171710"/>
              <a:gd name="connsiteX211" fmla="*/ 293583 w 12193149"/>
              <a:gd name="connsiteY211" fmla="*/ 2639823 h 3171710"/>
              <a:gd name="connsiteX212" fmla="*/ 119529 w 12193149"/>
              <a:gd name="connsiteY212" fmla="*/ 2588018 h 3171710"/>
              <a:gd name="connsiteX213" fmla="*/ 16674 w 12193149"/>
              <a:gd name="connsiteY213" fmla="*/ 2585162 h 3171710"/>
              <a:gd name="connsiteX214" fmla="*/ 1150 w 12193149"/>
              <a:gd name="connsiteY214" fmla="*/ 2579693 h 3171710"/>
              <a:gd name="connsiteX215" fmla="*/ 1148 w 12193149"/>
              <a:gd name="connsiteY215" fmla="*/ 1049184 h 3171710"/>
              <a:gd name="connsiteX216" fmla="*/ 1148 w 12193149"/>
              <a:gd name="connsiteY216" fmla="*/ 0 h 3171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</a:cxnLst>
            <a:rect l="l" t="t" r="r" b="b"/>
            <a:pathLst>
              <a:path w="12193149" h="3171710">
                <a:moveTo>
                  <a:pt x="1148" y="0"/>
                </a:moveTo>
                <a:lnTo>
                  <a:pt x="12181789" y="8189"/>
                </a:lnTo>
                <a:cubicBezTo>
                  <a:pt x="12181789" y="201435"/>
                  <a:pt x="12193149" y="1213464"/>
                  <a:pt x="12193149" y="1406710"/>
                </a:cubicBezTo>
                <a:lnTo>
                  <a:pt x="12185986" y="1411160"/>
                </a:lnTo>
                <a:cubicBezTo>
                  <a:pt x="12156393" y="1404401"/>
                  <a:pt x="12176978" y="1415299"/>
                  <a:pt x="12156363" y="1424337"/>
                </a:cubicBezTo>
                <a:cubicBezTo>
                  <a:pt x="12172308" y="1438279"/>
                  <a:pt x="12127905" y="1429847"/>
                  <a:pt x="12139215" y="1450150"/>
                </a:cubicBezTo>
                <a:cubicBezTo>
                  <a:pt x="12135103" y="1451151"/>
                  <a:pt x="12130766" y="1451483"/>
                  <a:pt x="12126327" y="1451661"/>
                </a:cubicBezTo>
                <a:lnTo>
                  <a:pt x="12124007" y="1451765"/>
                </a:lnTo>
                <a:lnTo>
                  <a:pt x="12116854" y="1455579"/>
                </a:lnTo>
                <a:lnTo>
                  <a:pt x="12099497" y="1455110"/>
                </a:lnTo>
                <a:cubicBezTo>
                  <a:pt x="12095162" y="1456775"/>
                  <a:pt x="12090978" y="1459336"/>
                  <a:pt x="12087073" y="1463312"/>
                </a:cubicBezTo>
                <a:cubicBezTo>
                  <a:pt x="12078890" y="1483714"/>
                  <a:pt x="12040481" y="1480817"/>
                  <a:pt x="12031073" y="1506980"/>
                </a:cubicBezTo>
                <a:cubicBezTo>
                  <a:pt x="12026399" y="1515225"/>
                  <a:pt x="12004497" y="1532326"/>
                  <a:pt x="11995833" y="1530429"/>
                </a:cubicBezTo>
                <a:cubicBezTo>
                  <a:pt x="11990333" y="1532938"/>
                  <a:pt x="11986699" y="1539016"/>
                  <a:pt x="11979717" y="1535132"/>
                </a:cubicBezTo>
                <a:cubicBezTo>
                  <a:pt x="11970382" y="1531211"/>
                  <a:pt x="11963763" y="1554233"/>
                  <a:pt x="11959046" y="1544529"/>
                </a:cubicBezTo>
                <a:lnTo>
                  <a:pt x="11920454" y="1557854"/>
                </a:lnTo>
                <a:cubicBezTo>
                  <a:pt x="11919152" y="1564914"/>
                  <a:pt x="11912619" y="1567116"/>
                  <a:pt x="11903656" y="1569397"/>
                </a:cubicBezTo>
                <a:lnTo>
                  <a:pt x="11895048" y="1571762"/>
                </a:lnTo>
                <a:lnTo>
                  <a:pt x="11891968" y="1582700"/>
                </a:lnTo>
                <a:cubicBezTo>
                  <a:pt x="11881074" y="1573372"/>
                  <a:pt x="11884523" y="1604713"/>
                  <a:pt x="11870776" y="1604787"/>
                </a:cubicBezTo>
                <a:lnTo>
                  <a:pt x="11813376" y="1624630"/>
                </a:lnTo>
                <a:lnTo>
                  <a:pt x="11590693" y="1790748"/>
                </a:lnTo>
                <a:cubicBezTo>
                  <a:pt x="11550201" y="1817685"/>
                  <a:pt x="11542649" y="1767741"/>
                  <a:pt x="11506817" y="1860594"/>
                </a:cubicBezTo>
                <a:cubicBezTo>
                  <a:pt x="11450023" y="1916431"/>
                  <a:pt x="11337127" y="2017145"/>
                  <a:pt x="11280332" y="2050542"/>
                </a:cubicBezTo>
                <a:cubicBezTo>
                  <a:pt x="11267547" y="2058142"/>
                  <a:pt x="11229147" y="2123560"/>
                  <a:pt x="11228309" y="2103207"/>
                </a:cubicBezTo>
                <a:cubicBezTo>
                  <a:pt x="11223950" y="2105174"/>
                  <a:pt x="11220761" y="2104651"/>
                  <a:pt x="11218087" y="2102932"/>
                </a:cubicBezTo>
                <a:lnTo>
                  <a:pt x="11217184" y="2101989"/>
                </a:lnTo>
                <a:lnTo>
                  <a:pt x="11188885" y="2119354"/>
                </a:lnTo>
                <a:lnTo>
                  <a:pt x="11184501" y="2119496"/>
                </a:lnTo>
                <a:lnTo>
                  <a:pt x="11166854" y="2133583"/>
                </a:lnTo>
                <a:lnTo>
                  <a:pt x="11157311" y="2139385"/>
                </a:lnTo>
                <a:lnTo>
                  <a:pt x="11155496" y="2144068"/>
                </a:lnTo>
                <a:cubicBezTo>
                  <a:pt x="11153045" y="2147436"/>
                  <a:pt x="11148902" y="2150083"/>
                  <a:pt x="11140961" y="2151086"/>
                </a:cubicBezTo>
                <a:lnTo>
                  <a:pt x="11138961" y="2150743"/>
                </a:lnTo>
                <a:lnTo>
                  <a:pt x="11128208" y="2160803"/>
                </a:lnTo>
                <a:cubicBezTo>
                  <a:pt x="11124962" y="2164785"/>
                  <a:pt x="11122359" y="2169258"/>
                  <a:pt x="11120691" y="2174395"/>
                </a:cubicBezTo>
                <a:cubicBezTo>
                  <a:pt x="11081770" y="2197656"/>
                  <a:pt x="10952581" y="2271077"/>
                  <a:pt x="10894683" y="2300370"/>
                </a:cubicBezTo>
                <a:cubicBezTo>
                  <a:pt x="10861781" y="2315405"/>
                  <a:pt x="10817803" y="2335857"/>
                  <a:pt x="10773300" y="2350162"/>
                </a:cubicBezTo>
                <a:cubicBezTo>
                  <a:pt x="10733414" y="2394390"/>
                  <a:pt x="10677791" y="2353706"/>
                  <a:pt x="10627668" y="2386200"/>
                </a:cubicBezTo>
                <a:cubicBezTo>
                  <a:pt x="10590276" y="2369074"/>
                  <a:pt x="10613693" y="2389253"/>
                  <a:pt x="10581895" y="2395660"/>
                </a:cubicBezTo>
                <a:cubicBezTo>
                  <a:pt x="10597733" y="2418627"/>
                  <a:pt x="10540912" y="2395212"/>
                  <a:pt x="10547790" y="2425394"/>
                </a:cubicBezTo>
                <a:cubicBezTo>
                  <a:pt x="10541784" y="2425603"/>
                  <a:pt x="10535750" y="2424857"/>
                  <a:pt x="10529643" y="2423878"/>
                </a:cubicBezTo>
                <a:lnTo>
                  <a:pt x="10526446" y="2423382"/>
                </a:lnTo>
                <a:lnTo>
                  <a:pt x="10515129" y="2426508"/>
                </a:lnTo>
                <a:lnTo>
                  <a:pt x="10491735" y="2421127"/>
                </a:lnTo>
                <a:cubicBezTo>
                  <a:pt x="10485147" y="2422161"/>
                  <a:pt x="10478389" y="2424430"/>
                  <a:pt x="10471418" y="2428664"/>
                </a:cubicBezTo>
                <a:cubicBezTo>
                  <a:pt x="10451763" y="2453636"/>
                  <a:pt x="10400774" y="2439247"/>
                  <a:pt x="10377042" y="2471569"/>
                </a:cubicBezTo>
                <a:cubicBezTo>
                  <a:pt x="10367240" y="2481286"/>
                  <a:pt x="10330319" y="2498097"/>
                  <a:pt x="10319338" y="2493192"/>
                </a:cubicBezTo>
                <a:cubicBezTo>
                  <a:pt x="10310813" y="2495031"/>
                  <a:pt x="10303331" y="2502144"/>
                  <a:pt x="10295467" y="2495050"/>
                </a:cubicBezTo>
                <a:cubicBezTo>
                  <a:pt x="10284420" y="2487261"/>
                  <a:pt x="10265794" y="2516157"/>
                  <a:pt x="10263443" y="2501919"/>
                </a:cubicBezTo>
                <a:lnTo>
                  <a:pt x="10205418" y="2509120"/>
                </a:lnTo>
                <a:cubicBezTo>
                  <a:pt x="10200696" y="2518180"/>
                  <a:pt x="10190895" y="2519327"/>
                  <a:pt x="10177759" y="2519914"/>
                </a:cubicBezTo>
                <a:lnTo>
                  <a:pt x="10165070" y="2520710"/>
                </a:lnTo>
                <a:lnTo>
                  <a:pt x="10156308" y="2534458"/>
                </a:lnTo>
                <a:cubicBezTo>
                  <a:pt x="10145406" y="2519028"/>
                  <a:pt x="10136981" y="2561781"/>
                  <a:pt x="10118267" y="2558113"/>
                </a:cubicBezTo>
                <a:lnTo>
                  <a:pt x="10083317" y="2570267"/>
                </a:lnTo>
                <a:cubicBezTo>
                  <a:pt x="10075718" y="2568198"/>
                  <a:pt x="10048011" y="2569526"/>
                  <a:pt x="10040388" y="2568603"/>
                </a:cubicBezTo>
                <a:cubicBezTo>
                  <a:pt x="9999609" y="2578704"/>
                  <a:pt x="9985545" y="2579194"/>
                  <a:pt x="9961167" y="2584118"/>
                </a:cubicBezTo>
                <a:cubicBezTo>
                  <a:pt x="9920131" y="2584260"/>
                  <a:pt x="9889892" y="2581061"/>
                  <a:pt x="9848940" y="2590886"/>
                </a:cubicBezTo>
                <a:lnTo>
                  <a:pt x="9729457" y="2611093"/>
                </a:lnTo>
                <a:cubicBezTo>
                  <a:pt x="9676207" y="2601507"/>
                  <a:pt x="9631235" y="2626730"/>
                  <a:pt x="9613704" y="2639342"/>
                </a:cubicBezTo>
                <a:cubicBezTo>
                  <a:pt x="9548152" y="2653618"/>
                  <a:pt x="9410970" y="2690964"/>
                  <a:pt x="9338590" y="2696264"/>
                </a:cubicBezTo>
                <a:lnTo>
                  <a:pt x="9232518" y="2720120"/>
                </a:lnTo>
                <a:lnTo>
                  <a:pt x="9156690" y="2730199"/>
                </a:lnTo>
                <a:lnTo>
                  <a:pt x="9054601" y="2737726"/>
                </a:lnTo>
                <a:lnTo>
                  <a:pt x="9006634" y="2741011"/>
                </a:lnTo>
                <a:lnTo>
                  <a:pt x="9006349" y="2740771"/>
                </a:lnTo>
                <a:cubicBezTo>
                  <a:pt x="9004294" y="2740551"/>
                  <a:pt x="9001475" y="2740879"/>
                  <a:pt x="8997380" y="2741982"/>
                </a:cubicBezTo>
                <a:lnTo>
                  <a:pt x="8991542" y="2744043"/>
                </a:lnTo>
                <a:lnTo>
                  <a:pt x="8975485" y="2747269"/>
                </a:lnTo>
                <a:lnTo>
                  <a:pt x="8969159" y="2746569"/>
                </a:lnTo>
                <a:lnTo>
                  <a:pt x="8964196" y="2744344"/>
                </a:lnTo>
                <a:cubicBezTo>
                  <a:pt x="8955841" y="2752295"/>
                  <a:pt x="8956668" y="2761243"/>
                  <a:pt x="8930136" y="2741156"/>
                </a:cubicBezTo>
                <a:cubicBezTo>
                  <a:pt x="8899182" y="2742176"/>
                  <a:pt x="8790451" y="2756831"/>
                  <a:pt x="8753592" y="2760388"/>
                </a:cubicBezTo>
                <a:cubicBezTo>
                  <a:pt x="8720970" y="2771108"/>
                  <a:pt x="8749345" y="2757447"/>
                  <a:pt x="8708995" y="2762489"/>
                </a:cubicBezTo>
                <a:cubicBezTo>
                  <a:pt x="8672757" y="2782024"/>
                  <a:pt x="8640293" y="2765584"/>
                  <a:pt x="8597219" y="2771061"/>
                </a:cubicBezTo>
                <a:lnTo>
                  <a:pt x="8526378" y="2756219"/>
                </a:lnTo>
                <a:lnTo>
                  <a:pt x="8512131" y="2762134"/>
                </a:lnTo>
                <a:lnTo>
                  <a:pt x="8507315" y="2765135"/>
                </a:lnTo>
                <a:cubicBezTo>
                  <a:pt x="8503797" y="2766912"/>
                  <a:pt x="8501196" y="2767723"/>
                  <a:pt x="8499116" y="2767873"/>
                </a:cubicBezTo>
                <a:lnTo>
                  <a:pt x="8498742" y="2767694"/>
                </a:lnTo>
                <a:lnTo>
                  <a:pt x="8491397" y="2770744"/>
                </a:lnTo>
                <a:lnTo>
                  <a:pt x="8368330" y="2784786"/>
                </a:lnTo>
                <a:cubicBezTo>
                  <a:pt x="8363173" y="2786811"/>
                  <a:pt x="8358881" y="2786463"/>
                  <a:pt x="8354947" y="2784980"/>
                </a:cubicBezTo>
                <a:lnTo>
                  <a:pt x="8321252" y="2801558"/>
                </a:lnTo>
                <a:lnTo>
                  <a:pt x="8315581" y="2801884"/>
                </a:lnTo>
                <a:lnTo>
                  <a:pt x="8296322" y="2815779"/>
                </a:lnTo>
                <a:lnTo>
                  <a:pt x="8285424" y="2821602"/>
                </a:lnTo>
                <a:lnTo>
                  <a:pt x="8284298" y="2826045"/>
                </a:lnTo>
                <a:cubicBezTo>
                  <a:pt x="8281994" y="2829290"/>
                  <a:pt x="8277300" y="2831938"/>
                  <a:pt x="8267224" y="2833220"/>
                </a:cubicBezTo>
                <a:lnTo>
                  <a:pt x="8264525" y="2832990"/>
                </a:lnTo>
                <a:lnTo>
                  <a:pt x="8253181" y="2842833"/>
                </a:lnTo>
                <a:cubicBezTo>
                  <a:pt x="8250007" y="2846683"/>
                  <a:pt x="8247795" y="2850965"/>
                  <a:pt x="8246982" y="2855825"/>
                </a:cubicBezTo>
                <a:cubicBezTo>
                  <a:pt x="8182975" y="2852918"/>
                  <a:pt x="8148279" y="2887040"/>
                  <a:pt x="8091420" y="2901986"/>
                </a:cubicBezTo>
                <a:cubicBezTo>
                  <a:pt x="8026616" y="2925128"/>
                  <a:pt x="7968218" y="2946364"/>
                  <a:pt x="7906555" y="2943959"/>
                </a:cubicBezTo>
                <a:cubicBezTo>
                  <a:pt x="7836267" y="2958871"/>
                  <a:pt x="7782114" y="2961102"/>
                  <a:pt x="7719893" y="2969674"/>
                </a:cubicBezTo>
                <a:lnTo>
                  <a:pt x="7615495" y="2966203"/>
                </a:lnTo>
                <a:lnTo>
                  <a:pt x="7528691" y="2972031"/>
                </a:lnTo>
                <a:lnTo>
                  <a:pt x="7520719" y="2974584"/>
                </a:lnTo>
                <a:cubicBezTo>
                  <a:pt x="7515141" y="2975923"/>
                  <a:pt x="7511320" y="2976273"/>
                  <a:pt x="7508559" y="2975919"/>
                </a:cubicBezTo>
                <a:lnTo>
                  <a:pt x="7508188" y="2975592"/>
                </a:lnTo>
                <a:lnTo>
                  <a:pt x="7496943" y="2977544"/>
                </a:lnTo>
                <a:lnTo>
                  <a:pt x="7219707" y="2983651"/>
                </a:lnTo>
                <a:lnTo>
                  <a:pt x="7202249" y="2988201"/>
                </a:lnTo>
                <a:lnTo>
                  <a:pt x="7198152" y="2993559"/>
                </a:lnTo>
                <a:cubicBezTo>
                  <a:pt x="7193259" y="2997082"/>
                  <a:pt x="7185654" y="2999221"/>
                  <a:pt x="7171956" y="2998207"/>
                </a:cubicBezTo>
                <a:lnTo>
                  <a:pt x="7098136" y="3010435"/>
                </a:lnTo>
                <a:cubicBezTo>
                  <a:pt x="7062296" y="3011413"/>
                  <a:pt x="7051336" y="3012390"/>
                  <a:pt x="7019644" y="3010061"/>
                </a:cubicBezTo>
                <a:cubicBezTo>
                  <a:pt x="6938675" y="3020999"/>
                  <a:pt x="6944793" y="3045165"/>
                  <a:pt x="6905294" y="3039567"/>
                </a:cubicBezTo>
                <a:cubicBezTo>
                  <a:pt x="6873070" y="3034359"/>
                  <a:pt x="6789137" y="3053433"/>
                  <a:pt x="6709370" y="3067522"/>
                </a:cubicBezTo>
                <a:cubicBezTo>
                  <a:pt x="6650254" y="3076977"/>
                  <a:pt x="6629253" y="3091078"/>
                  <a:pt x="6550602" y="3096298"/>
                </a:cubicBezTo>
                <a:cubicBezTo>
                  <a:pt x="6473302" y="3140388"/>
                  <a:pt x="6410843" y="3116665"/>
                  <a:pt x="6318708" y="3143098"/>
                </a:cubicBezTo>
                <a:cubicBezTo>
                  <a:pt x="6298698" y="3158620"/>
                  <a:pt x="6210439" y="3141427"/>
                  <a:pt x="6169822" y="3145185"/>
                </a:cubicBezTo>
                <a:cubicBezTo>
                  <a:pt x="6129203" y="3148943"/>
                  <a:pt x="6091688" y="3162491"/>
                  <a:pt x="6074996" y="3165647"/>
                </a:cubicBezTo>
                <a:lnTo>
                  <a:pt x="6069677" y="3164110"/>
                </a:lnTo>
                <a:lnTo>
                  <a:pt x="6049786" y="3164793"/>
                </a:lnTo>
                <a:lnTo>
                  <a:pt x="6042433" y="3156444"/>
                </a:lnTo>
                <a:lnTo>
                  <a:pt x="6011238" y="3151351"/>
                </a:lnTo>
                <a:cubicBezTo>
                  <a:pt x="5999830" y="3150764"/>
                  <a:pt x="5971276" y="3151677"/>
                  <a:pt x="5958523" y="3154995"/>
                </a:cubicBezTo>
                <a:lnTo>
                  <a:pt x="5760067" y="3170687"/>
                </a:lnTo>
                <a:lnTo>
                  <a:pt x="5628108" y="3171710"/>
                </a:lnTo>
                <a:lnTo>
                  <a:pt x="5472054" y="3157690"/>
                </a:lnTo>
                <a:cubicBezTo>
                  <a:pt x="5479284" y="3144662"/>
                  <a:pt x="5440157" y="3158728"/>
                  <a:pt x="5433909" y="3146437"/>
                </a:cubicBezTo>
                <a:cubicBezTo>
                  <a:pt x="5430517" y="3136405"/>
                  <a:pt x="5392976" y="3131721"/>
                  <a:pt x="5382817" y="3128735"/>
                </a:cubicBezTo>
                <a:lnTo>
                  <a:pt x="5262912" y="3108318"/>
                </a:lnTo>
                <a:cubicBezTo>
                  <a:pt x="5252746" y="3108134"/>
                  <a:pt x="5231699" y="3099824"/>
                  <a:pt x="5224109" y="3097194"/>
                </a:cubicBezTo>
                <a:lnTo>
                  <a:pt x="5175808" y="3094204"/>
                </a:lnTo>
                <a:lnTo>
                  <a:pt x="5157702" y="3086981"/>
                </a:lnTo>
                <a:lnTo>
                  <a:pt x="5143747" y="3083581"/>
                </a:lnTo>
                <a:lnTo>
                  <a:pt x="5140744" y="3081480"/>
                </a:lnTo>
                <a:cubicBezTo>
                  <a:pt x="5135026" y="3077440"/>
                  <a:pt x="5129229" y="3073629"/>
                  <a:pt x="5122807" y="3070627"/>
                </a:cubicBezTo>
                <a:cubicBezTo>
                  <a:pt x="5109467" y="3099246"/>
                  <a:pt x="5066004" y="3049810"/>
                  <a:pt x="5066938" y="3077198"/>
                </a:cubicBezTo>
                <a:cubicBezTo>
                  <a:pt x="5029345" y="3065682"/>
                  <a:pt x="5040096" y="3094771"/>
                  <a:pt x="5012662" y="3060817"/>
                </a:cubicBezTo>
                <a:cubicBezTo>
                  <a:pt x="4938174" y="3061200"/>
                  <a:pt x="4917504" y="3074207"/>
                  <a:pt x="4841589" y="3036800"/>
                </a:cubicBezTo>
                <a:cubicBezTo>
                  <a:pt x="4807890" y="3020158"/>
                  <a:pt x="4785258" y="3009012"/>
                  <a:pt x="4763595" y="3009032"/>
                </a:cubicBezTo>
                <a:cubicBezTo>
                  <a:pt x="4742475" y="3004532"/>
                  <a:pt x="4730631" y="3001709"/>
                  <a:pt x="4724334" y="3000018"/>
                </a:cubicBezTo>
                <a:lnTo>
                  <a:pt x="4722324" y="2999269"/>
                </a:lnTo>
                <a:lnTo>
                  <a:pt x="4723259" y="2999058"/>
                </a:lnTo>
                <a:cubicBezTo>
                  <a:pt x="4722296" y="2998416"/>
                  <a:pt x="4719415" y="2997810"/>
                  <a:pt x="4718350" y="2997788"/>
                </a:cubicBezTo>
                <a:lnTo>
                  <a:pt x="4722324" y="2999269"/>
                </a:lnTo>
                <a:lnTo>
                  <a:pt x="4716674" y="3000544"/>
                </a:lnTo>
                <a:cubicBezTo>
                  <a:pt x="4681300" y="2993588"/>
                  <a:pt x="4525895" y="2992780"/>
                  <a:pt x="4516962" y="2990642"/>
                </a:cubicBezTo>
                <a:cubicBezTo>
                  <a:pt x="4458971" y="2977530"/>
                  <a:pt x="4463810" y="2976789"/>
                  <a:pt x="4429691" y="2979991"/>
                </a:cubicBezTo>
                <a:cubicBezTo>
                  <a:pt x="4424455" y="2983362"/>
                  <a:pt x="4370126" y="2977068"/>
                  <a:pt x="4364023" y="2978645"/>
                </a:cubicBezTo>
                <a:lnTo>
                  <a:pt x="4318114" y="2985260"/>
                </a:lnTo>
                <a:lnTo>
                  <a:pt x="4316258" y="2983919"/>
                </a:lnTo>
                <a:cubicBezTo>
                  <a:pt x="4307275" y="2980548"/>
                  <a:pt x="4301145" y="2980549"/>
                  <a:pt x="4296292" y="2982040"/>
                </a:cubicBezTo>
                <a:lnTo>
                  <a:pt x="4291212" y="2984957"/>
                </a:lnTo>
                <a:lnTo>
                  <a:pt x="4277290" y="2984711"/>
                </a:lnTo>
                <a:lnTo>
                  <a:pt x="4249265" y="2987035"/>
                </a:lnTo>
                <a:lnTo>
                  <a:pt x="4203199" y="2984240"/>
                </a:lnTo>
                <a:cubicBezTo>
                  <a:pt x="4203096" y="2983820"/>
                  <a:pt x="4202995" y="2983401"/>
                  <a:pt x="4202893" y="2982981"/>
                </a:cubicBezTo>
                <a:cubicBezTo>
                  <a:pt x="4201267" y="2980144"/>
                  <a:pt x="4198292" y="2978025"/>
                  <a:pt x="4192396" y="2977347"/>
                </a:cubicBezTo>
                <a:cubicBezTo>
                  <a:pt x="4205365" y="2960058"/>
                  <a:pt x="4162425" y="2961953"/>
                  <a:pt x="4143893" y="2961482"/>
                </a:cubicBezTo>
                <a:cubicBezTo>
                  <a:pt x="4125868" y="2954416"/>
                  <a:pt x="4100250" y="2940836"/>
                  <a:pt x="4084245" y="2934949"/>
                </a:cubicBezTo>
                <a:lnTo>
                  <a:pt x="4075694" y="2934114"/>
                </a:lnTo>
                <a:cubicBezTo>
                  <a:pt x="4075655" y="2934013"/>
                  <a:pt x="4075614" y="2933914"/>
                  <a:pt x="4075575" y="2933815"/>
                </a:cubicBezTo>
                <a:cubicBezTo>
                  <a:pt x="4073829" y="2933031"/>
                  <a:pt x="4071057" y="2932530"/>
                  <a:pt x="4066658" y="2932371"/>
                </a:cubicBezTo>
                <a:lnTo>
                  <a:pt x="4060102" y="2932589"/>
                </a:lnTo>
                <a:lnTo>
                  <a:pt x="4043512" y="2930968"/>
                </a:lnTo>
                <a:lnTo>
                  <a:pt x="4038145" y="2928534"/>
                </a:lnTo>
                <a:lnTo>
                  <a:pt x="4036511" y="2924867"/>
                </a:lnTo>
                <a:lnTo>
                  <a:pt x="4034926" y="2925102"/>
                </a:lnTo>
                <a:cubicBezTo>
                  <a:pt x="4022576" y="2929966"/>
                  <a:pt x="4018025" y="2938342"/>
                  <a:pt x="4005686" y="2912534"/>
                </a:cubicBezTo>
                <a:lnTo>
                  <a:pt x="3937994" y="2895077"/>
                </a:lnTo>
                <a:cubicBezTo>
                  <a:pt x="3921658" y="2902801"/>
                  <a:pt x="3909686" y="2898112"/>
                  <a:pt x="3898423" y="2889422"/>
                </a:cubicBezTo>
                <a:cubicBezTo>
                  <a:pt x="3862243" y="2889918"/>
                  <a:pt x="3830779" y="2876048"/>
                  <a:pt x="3790908" y="2869184"/>
                </a:cubicBezTo>
                <a:cubicBezTo>
                  <a:pt x="3742158" y="2854478"/>
                  <a:pt x="3726280" y="2852501"/>
                  <a:pt x="3683661" y="2845261"/>
                </a:cubicBezTo>
                <a:lnTo>
                  <a:pt x="3611183" y="2812990"/>
                </a:lnTo>
                <a:lnTo>
                  <a:pt x="3605003" y="2814352"/>
                </a:lnTo>
                <a:cubicBezTo>
                  <a:pt x="3600731" y="2814971"/>
                  <a:pt x="3597877" y="2814971"/>
                  <a:pt x="3595884" y="2814516"/>
                </a:cubicBezTo>
                <a:lnTo>
                  <a:pt x="3595649" y="2814247"/>
                </a:lnTo>
                <a:lnTo>
                  <a:pt x="3587126" y="2814937"/>
                </a:lnTo>
                <a:cubicBezTo>
                  <a:pt x="3572774" y="2816728"/>
                  <a:pt x="3550540" y="2802529"/>
                  <a:pt x="3537283" y="2805238"/>
                </a:cubicBezTo>
                <a:cubicBezTo>
                  <a:pt x="3515092" y="2800942"/>
                  <a:pt x="3489773" y="2807207"/>
                  <a:pt x="3474371" y="2801577"/>
                </a:cubicBezTo>
                <a:lnTo>
                  <a:pt x="3401876" y="2789529"/>
                </a:lnTo>
                <a:lnTo>
                  <a:pt x="3365036" y="2806481"/>
                </a:lnTo>
                <a:cubicBezTo>
                  <a:pt x="3361007" y="2808779"/>
                  <a:pt x="3355145" y="2809857"/>
                  <a:pt x="3345174" y="2808163"/>
                </a:cubicBezTo>
                <a:lnTo>
                  <a:pt x="3342846" y="2807188"/>
                </a:lnTo>
                <a:cubicBezTo>
                  <a:pt x="3337528" y="2809659"/>
                  <a:pt x="3296694" y="2810789"/>
                  <a:pt x="3263504" y="2813065"/>
                </a:cubicBezTo>
                <a:cubicBezTo>
                  <a:pt x="3210873" y="2815406"/>
                  <a:pt x="3204538" y="2823378"/>
                  <a:pt x="3143704" y="2820840"/>
                </a:cubicBezTo>
                <a:cubicBezTo>
                  <a:pt x="3083839" y="2822069"/>
                  <a:pt x="3073438" y="2828075"/>
                  <a:pt x="3031439" y="2823483"/>
                </a:cubicBezTo>
                <a:lnTo>
                  <a:pt x="2782717" y="2845304"/>
                </a:lnTo>
                <a:cubicBezTo>
                  <a:pt x="2720447" y="2872959"/>
                  <a:pt x="2718750" y="2842390"/>
                  <a:pt x="2647675" y="2855840"/>
                </a:cubicBezTo>
                <a:cubicBezTo>
                  <a:pt x="2583664" y="2795905"/>
                  <a:pt x="2609849" y="2834173"/>
                  <a:pt x="2569176" y="2829599"/>
                </a:cubicBezTo>
                <a:lnTo>
                  <a:pt x="2444403" y="2843500"/>
                </a:lnTo>
                <a:cubicBezTo>
                  <a:pt x="2412730" y="2860060"/>
                  <a:pt x="2355175" y="2829971"/>
                  <a:pt x="2316260" y="2851967"/>
                </a:cubicBezTo>
                <a:cubicBezTo>
                  <a:pt x="2277148" y="2852505"/>
                  <a:pt x="2234330" y="2848310"/>
                  <a:pt x="2209726" y="2846734"/>
                </a:cubicBezTo>
                <a:cubicBezTo>
                  <a:pt x="2172984" y="2843077"/>
                  <a:pt x="2131016" y="2834145"/>
                  <a:pt x="2095813" y="2830023"/>
                </a:cubicBezTo>
                <a:cubicBezTo>
                  <a:pt x="2078687" y="2843632"/>
                  <a:pt x="2046700" y="2821328"/>
                  <a:pt x="1998504" y="2822003"/>
                </a:cubicBezTo>
                <a:cubicBezTo>
                  <a:pt x="1979851" y="2837650"/>
                  <a:pt x="1965997" y="2822267"/>
                  <a:pt x="1929320" y="2843948"/>
                </a:cubicBezTo>
                <a:cubicBezTo>
                  <a:pt x="1927506" y="2842156"/>
                  <a:pt x="1925308" y="2840529"/>
                  <a:pt x="1922798" y="2839117"/>
                </a:cubicBezTo>
                <a:cubicBezTo>
                  <a:pt x="1908224" y="2830923"/>
                  <a:pt x="1886476" y="2831636"/>
                  <a:pt x="1874228" y="2840712"/>
                </a:cubicBezTo>
                <a:cubicBezTo>
                  <a:pt x="1844711" y="2855471"/>
                  <a:pt x="1815838" y="2863248"/>
                  <a:pt x="1787803" y="2868334"/>
                </a:cubicBezTo>
                <a:lnTo>
                  <a:pt x="1739352" y="2863283"/>
                </a:lnTo>
                <a:cubicBezTo>
                  <a:pt x="1720756" y="2859717"/>
                  <a:pt x="1697809" y="2850808"/>
                  <a:pt x="1676219" y="2846934"/>
                </a:cubicBezTo>
                <a:cubicBezTo>
                  <a:pt x="1653856" y="2845729"/>
                  <a:pt x="1629782" y="2852334"/>
                  <a:pt x="1609817" y="2840037"/>
                </a:cubicBezTo>
                <a:cubicBezTo>
                  <a:pt x="1570834" y="2828361"/>
                  <a:pt x="1525521" y="2848516"/>
                  <a:pt x="1497258" y="2814447"/>
                </a:cubicBezTo>
                <a:cubicBezTo>
                  <a:pt x="1419429" y="2799738"/>
                  <a:pt x="1265224" y="2779725"/>
                  <a:pt x="1151127" y="2765012"/>
                </a:cubicBezTo>
                <a:cubicBezTo>
                  <a:pt x="1044820" y="2755201"/>
                  <a:pt x="911490" y="2756949"/>
                  <a:pt x="859417" y="2755579"/>
                </a:cubicBezTo>
                <a:lnTo>
                  <a:pt x="838688" y="2756792"/>
                </a:lnTo>
                <a:cubicBezTo>
                  <a:pt x="829380" y="2753383"/>
                  <a:pt x="823010" y="2753358"/>
                  <a:pt x="817957" y="2754828"/>
                </a:cubicBezTo>
                <a:lnTo>
                  <a:pt x="812654" y="2757722"/>
                </a:lnTo>
                <a:lnTo>
                  <a:pt x="721195" y="2756632"/>
                </a:lnTo>
                <a:cubicBezTo>
                  <a:pt x="721095" y="2756212"/>
                  <a:pt x="720991" y="2755791"/>
                  <a:pt x="720890" y="2755370"/>
                </a:cubicBezTo>
                <a:cubicBezTo>
                  <a:pt x="719222" y="2752527"/>
                  <a:pt x="716144" y="2750395"/>
                  <a:pt x="710023" y="2749693"/>
                </a:cubicBezTo>
                <a:cubicBezTo>
                  <a:pt x="689532" y="2741604"/>
                  <a:pt x="619665" y="2714421"/>
                  <a:pt x="597940" y="2706835"/>
                </a:cubicBezTo>
                <a:cubicBezTo>
                  <a:pt x="587430" y="2706236"/>
                  <a:pt x="583862" y="2704593"/>
                  <a:pt x="579683" y="2704183"/>
                </a:cubicBezTo>
                <a:lnTo>
                  <a:pt x="572865" y="2704372"/>
                </a:lnTo>
                <a:cubicBezTo>
                  <a:pt x="550627" y="2698066"/>
                  <a:pt x="474197" y="2673651"/>
                  <a:pt x="446247" y="2666342"/>
                </a:cubicBezTo>
                <a:cubicBezTo>
                  <a:pt x="429213" y="2673994"/>
                  <a:pt x="416808" y="2669256"/>
                  <a:pt x="405163" y="2660519"/>
                </a:cubicBezTo>
                <a:cubicBezTo>
                  <a:pt x="367566" y="2660861"/>
                  <a:pt x="334968" y="2646856"/>
                  <a:pt x="293583" y="2639823"/>
                </a:cubicBezTo>
                <a:lnTo>
                  <a:pt x="119529" y="2588018"/>
                </a:lnTo>
                <a:cubicBezTo>
                  <a:pt x="73377" y="2578908"/>
                  <a:pt x="36403" y="2586550"/>
                  <a:pt x="16674" y="2585162"/>
                </a:cubicBezTo>
                <a:lnTo>
                  <a:pt x="1150" y="2579693"/>
                </a:lnTo>
                <a:cubicBezTo>
                  <a:pt x="-1438" y="2323697"/>
                  <a:pt x="1148" y="1341304"/>
                  <a:pt x="1148" y="1049184"/>
                </a:cubicBezTo>
                <a:lnTo>
                  <a:pt x="1148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magine 1" descr="Immagine che contiene schermata, sfocatura, blu, design&#10;&#10;Descrizione generata automaticamente">
            <a:extLst>
              <a:ext uri="{FF2B5EF4-FFF2-40B4-BE49-F238E27FC236}">
                <a16:creationId xmlns:a16="http://schemas.microsoft.com/office/drawing/2014/main" id="{3550A3A0-64B0-5C34-C0F7-300FEE940D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189"/>
          <a:stretch/>
        </p:blipFill>
        <p:spPr>
          <a:xfrm>
            <a:off x="-294467" y="-13693"/>
            <a:ext cx="12486467" cy="114666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alpha val="3205"/>
                </a:schemeClr>
              </a:gs>
            </a:gsLst>
            <a:lin ang="5400000" scaled="1"/>
          </a:gradFill>
        </p:spPr>
      </p:pic>
      <p:pic>
        <p:nvPicPr>
          <p:cNvPr id="11" name="Segnaposto contenuto 10" descr="Immagine che contiene testo, cerchio, schermata, logo&#10;&#10;Descrizione generata automaticamente">
            <a:extLst>
              <a:ext uri="{FF2B5EF4-FFF2-40B4-BE49-F238E27FC236}">
                <a16:creationId xmlns:a16="http://schemas.microsoft.com/office/drawing/2014/main" id="{E12AD797-C9AA-D3CE-D482-F6C4982372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11" b="37452"/>
          <a:stretch/>
        </p:blipFill>
        <p:spPr>
          <a:xfrm>
            <a:off x="8507414" y="1"/>
            <a:ext cx="3684587" cy="1021976"/>
          </a:xfrm>
        </p:spPr>
      </p:pic>
      <p:sp>
        <p:nvSpPr>
          <p:cNvPr id="4" name="Titolo 1">
            <a:extLst>
              <a:ext uri="{FF2B5EF4-FFF2-40B4-BE49-F238E27FC236}">
                <a16:creationId xmlns:a16="http://schemas.microsoft.com/office/drawing/2014/main" id="{8BB1D7CF-E4ED-3C6B-17A4-AD197197FDDC}"/>
              </a:ext>
            </a:extLst>
          </p:cNvPr>
          <p:cNvSpPr txBox="1">
            <a:spLocks/>
          </p:cNvSpPr>
          <p:nvPr/>
        </p:nvSpPr>
        <p:spPr>
          <a:xfrm>
            <a:off x="550026" y="178227"/>
            <a:ext cx="3739341" cy="1146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>
                <a:solidFill>
                  <a:srgbClr val="6194A9"/>
                </a:solidFill>
                <a:latin typeface="Avenir Next LT Pro" panose="020B0504020202020204" pitchFamily="34" charset="0"/>
              </a:rPr>
              <a:t>Title</a:t>
            </a:r>
            <a:endParaRPr lang="it-IT" dirty="0">
              <a:solidFill>
                <a:srgbClr val="6194A9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900925F-A77F-E847-0AF8-3A00A81875D3}"/>
              </a:ext>
            </a:extLst>
          </p:cNvPr>
          <p:cNvSpPr txBox="1"/>
          <p:nvPr/>
        </p:nvSpPr>
        <p:spPr bwMode="auto">
          <a:xfrm>
            <a:off x="179388" y="6264275"/>
            <a:ext cx="8978680" cy="4154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Aft>
                <a:spcPts val="0"/>
              </a:spcAft>
              <a:defRPr/>
            </a:pP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This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project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has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received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funding from the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European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Union’s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Horizon Europe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research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and</a:t>
            </a:r>
            <a:r>
              <a:rPr lang="it-IT" sz="105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</a:rPr>
              <a:t>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innovation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programme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</a:t>
            </a:r>
          </a:p>
          <a:p>
            <a:pPr eaLnBrk="1" hangingPunct="1">
              <a:spcAft>
                <a:spcPts val="0"/>
              </a:spcAft>
              <a:defRPr/>
            </a:pP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under </a:t>
            </a:r>
            <a:r>
              <a:rPr lang="it-IT" sz="1050" b="0" dirty="0" err="1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grant</a:t>
            </a:r>
            <a:r>
              <a:rPr lang="it-IT" sz="1050" b="0" dirty="0">
                <a:solidFill>
                  <a:schemeClr val="tx1"/>
                </a:solidFill>
                <a:latin typeface="Avenir Next LT Pro" panose="020B0504020202020204" pitchFamily="34" charset="0"/>
                <a:ea typeface="Avenir"/>
                <a:cs typeface="Avenir"/>
              </a:rPr>
              <a:t> agreement No 101099093</a:t>
            </a:r>
            <a:endParaRPr lang="it-IT" sz="1050" b="0" dirty="0">
              <a:solidFill>
                <a:schemeClr val="tx1"/>
              </a:solidFill>
              <a:latin typeface="Avenir Next LT Pro" panose="020B05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Immagine 6" descr="Immagine che contiene schermata, testo, Carattere, Elementi grafici&#10;&#10;Descrizione generata automaticamente">
            <a:extLst>
              <a:ext uri="{FF2B5EF4-FFF2-40B4-BE49-F238E27FC236}">
                <a16:creationId xmlns:a16="http://schemas.microsoft.com/office/drawing/2014/main" id="{113D4990-040F-225F-3B65-3E40DA54E7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403" y="6231760"/>
            <a:ext cx="3363597" cy="44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0303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meteus_Presentation template" id="{881D188D-3D7D-4432-8103-36A36203BAF4}" vid="{00D06B1D-7E4B-4559-A109-270A59CDF63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{3D055C02-AB8B-9A41-A162-DD2486A0EF18}tf10001124</Template>
  <TotalTime>50</TotalTime>
  <Words>105</Words>
  <Application>Microsoft Macintosh PowerPoint</Application>
  <PresentationFormat>Widescreen</PresentationFormat>
  <Paragraphs>16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Avenir Next LT Pro</vt:lpstr>
      <vt:lpstr>Calibri</vt:lpstr>
      <vt:lpstr>Tema di Office</vt:lpstr>
      <vt:lpstr>PROMETEUS - Preterm Brain-Oxygenation  and Metabolic EU-Sensing: Feed the Brain  Grant Agreement Number 101099093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PROMETEUS - Preterm Brain-Oxygenation  and Metabolic EU-Sensing: Feed the Brain  Grant Agreement Number 101099093</dc:title>
  <dc:creator>Brigadoi Sabrina</dc:creator>
  <cp:lastModifiedBy>Brigadoi Sabrina</cp:lastModifiedBy>
  <cp:revision>1</cp:revision>
  <dcterms:created xsi:type="dcterms:W3CDTF">2024-02-25T21:10:25Z</dcterms:created>
  <dcterms:modified xsi:type="dcterms:W3CDTF">2024-02-25T22:00:46Z</dcterms:modified>
</cp:coreProperties>
</file>